
<file path=[Content_Types].xml><?xml version="1.0" encoding="utf-8"?>
<Types xmlns="http://schemas.openxmlformats.org/package/2006/content-types">
  <Default Extension="jpeg" ContentType="image/jpeg"/>
  <Default Extension="JPG" ContentType="image/.jpg"/>
  <Default Extension="gif" ContentType="image/gif"/>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diagrams/colors1.xml" ContentType="application/vnd.openxmlformats-officedocument.drawingml.diagramColors+xml"/>
  <Override PartName="/ppt/diagrams/colors2.xml" ContentType="application/vnd.openxmlformats-officedocument.drawingml.diagramColors+xml"/>
  <Override PartName="/ppt/diagrams/colors3.xml" ContentType="application/vnd.openxmlformats-officedocument.drawingml.diagramColors+xml"/>
  <Override PartName="/ppt/diagrams/colors4.xml" ContentType="application/vnd.openxmlformats-officedocument.drawingml.diagramColors+xml"/>
  <Override PartName="/ppt/diagrams/data1.xml" ContentType="application/vnd.openxmlformats-officedocument.drawingml.diagramData+xml"/>
  <Override PartName="/ppt/diagrams/data2.xml" ContentType="application/vnd.openxmlformats-officedocument.drawingml.diagramData+xml"/>
  <Override PartName="/ppt/diagrams/data3.xml" ContentType="application/vnd.openxmlformats-officedocument.drawingml.diagramData+xml"/>
  <Override PartName="/ppt/diagrams/data4.xml" ContentType="application/vnd.openxmlformats-officedocument.drawingml.diagramData+xml"/>
  <Override PartName="/ppt/diagrams/drawing1.xml" ContentType="application/vnd.ms-office.drawingml.diagramDrawing+xml"/>
  <Override PartName="/ppt/diagrams/drawing2.xml" ContentType="application/vnd.ms-office.drawingml.diagramDrawing+xml"/>
  <Override PartName="/ppt/diagrams/drawing3.xml" ContentType="application/vnd.ms-office.drawingml.diagramDrawing+xml"/>
  <Override PartName="/ppt/diagrams/drawing4.xml" ContentType="application/vnd.ms-office.drawingml.diagramDrawing+xml"/>
  <Override PartName="/ppt/diagrams/layout1.xml" ContentType="application/vnd.openxmlformats-officedocument.drawingml.diagramLayout+xml"/>
  <Override PartName="/ppt/diagrams/layout2.xml" ContentType="application/vnd.openxmlformats-officedocument.drawingml.diagramLayout+xml"/>
  <Override PartName="/ppt/diagrams/layout3.xml" ContentType="application/vnd.openxmlformats-officedocument.drawingml.diagramLayout+xml"/>
  <Override PartName="/ppt/diagrams/layout4.xml" ContentType="application/vnd.openxmlformats-officedocument.drawingml.diagramLayout+xml"/>
  <Override PartName="/ppt/diagrams/quickStyle1.xml" ContentType="application/vnd.openxmlformats-officedocument.drawingml.diagramStyle+xml"/>
  <Override PartName="/ppt/diagrams/quickStyle2.xml" ContentType="application/vnd.openxmlformats-officedocument.drawingml.diagramStyle+xml"/>
  <Override PartName="/ppt/diagrams/quickStyle3.xml" ContentType="application/vnd.openxmlformats-officedocument.drawingml.diagramStyle+xml"/>
  <Override PartName="/ppt/diagrams/quickStyle4.xml" ContentType="application/vnd.openxmlformats-officedocument.drawingml.diagramStyl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98" r:id="rId4"/>
    <p:sldId id="299" r:id="rId5"/>
    <p:sldId id="300" r:id="rId6"/>
    <p:sldId id="301" r:id="rId7"/>
    <p:sldId id="302" r:id="rId8"/>
    <p:sldId id="303" r:id="rId9"/>
    <p:sldId id="304" r:id="rId10"/>
    <p:sldId id="305" r:id="rId11"/>
    <p:sldId id="306" r:id="rId12"/>
    <p:sldId id="307" r:id="rId13"/>
    <p:sldId id="310" r:id="rId14"/>
    <p:sldId id="311" r:id="rId15"/>
    <p:sldId id="312" r:id="rId16"/>
    <p:sldId id="260" r:id="rId17"/>
    <p:sldId id="313" r:id="rId18"/>
    <p:sldId id="314" r:id="rId19"/>
    <p:sldId id="315" r:id="rId20"/>
    <p:sldId id="316" r:id="rId21"/>
    <p:sldId id="317" r:id="rId22"/>
    <p:sldId id="318" r:id="rId23"/>
    <p:sldId id="319" r:id="rId24"/>
    <p:sldId id="320" r:id="rId25"/>
    <p:sldId id="321" r:id="rId26"/>
    <p:sldId id="322" r:id="rId27"/>
    <p:sldId id="323" r:id="rId28"/>
    <p:sldId id="324" r:id="rId29"/>
    <p:sldId id="325" r:id="rId30"/>
    <p:sldId id="326" r:id="rId31"/>
    <p:sldId id="327" r:id="rId32"/>
    <p:sldId id="328" r:id="rId33"/>
    <p:sldId id="329" r:id="rId34"/>
    <p:sldId id="330" r:id="rId35"/>
    <p:sldId id="331" r:id="rId36"/>
    <p:sldId id="332" r:id="rId37"/>
    <p:sldId id="333" r:id="rId38"/>
    <p:sldId id="334" r:id="rId39"/>
    <p:sldId id="335" r:id="rId40"/>
    <p:sldId id="336" r:id="rId41"/>
    <p:sldId id="337" r:id="rId42"/>
    <p:sldId id="338" r:id="rId43"/>
    <p:sldId id="270" r:id="rId44"/>
    <p:sldId id="295" r:id="rId45"/>
    <p:sldId id="294" r:id="rId46"/>
    <p:sldId id="289" r:id="rId47"/>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2" d="100"/>
          <a:sy n="82" d="100"/>
        </p:scale>
        <p:origin x="-1128"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0" Type="http://schemas.openxmlformats.org/officeDocument/2006/relationships/tableStyles" Target="tableStyles.xml"/><Relationship Id="rId5" Type="http://schemas.openxmlformats.org/officeDocument/2006/relationships/slide" Target="slides/slide3.xml"/><Relationship Id="rId49" Type="http://schemas.openxmlformats.org/officeDocument/2006/relationships/viewProps" Target="viewProps.xml"/><Relationship Id="rId48" Type="http://schemas.openxmlformats.org/officeDocument/2006/relationships/presProps" Target="presProps.xml"/><Relationship Id="rId47" Type="http://schemas.openxmlformats.org/officeDocument/2006/relationships/slide" Target="slides/slide45.xml"/><Relationship Id="rId46" Type="http://schemas.openxmlformats.org/officeDocument/2006/relationships/slide" Target="slides/slide44.xml"/><Relationship Id="rId45" Type="http://schemas.openxmlformats.org/officeDocument/2006/relationships/slide" Target="slides/slide43.xml"/><Relationship Id="rId44" Type="http://schemas.openxmlformats.org/officeDocument/2006/relationships/slide" Target="slides/slide42.xml"/><Relationship Id="rId43" Type="http://schemas.openxmlformats.org/officeDocument/2006/relationships/slide" Target="slides/slide41.xml"/><Relationship Id="rId42" Type="http://schemas.openxmlformats.org/officeDocument/2006/relationships/slide" Target="slides/slide40.xml"/><Relationship Id="rId41" Type="http://schemas.openxmlformats.org/officeDocument/2006/relationships/slide" Target="slides/slide39.xml"/><Relationship Id="rId40" Type="http://schemas.openxmlformats.org/officeDocument/2006/relationships/slide" Target="slides/slide38.xml"/><Relationship Id="rId4" Type="http://schemas.openxmlformats.org/officeDocument/2006/relationships/slide" Target="slides/slide2.xml"/><Relationship Id="rId39" Type="http://schemas.openxmlformats.org/officeDocument/2006/relationships/slide" Target="slides/slide37.xml"/><Relationship Id="rId38" Type="http://schemas.openxmlformats.org/officeDocument/2006/relationships/slide" Target="slides/slide36.xml"/><Relationship Id="rId37" Type="http://schemas.openxmlformats.org/officeDocument/2006/relationships/slide" Target="slides/slide35.xml"/><Relationship Id="rId36" Type="http://schemas.openxmlformats.org/officeDocument/2006/relationships/slide" Target="slides/slide34.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data1.xml><?xml version="1.0" encoding="utf-8"?>
<dgm:dataModel xmlns:dgm="http://schemas.openxmlformats.org/drawingml/2006/diagram" xmlns:a="http://schemas.openxmlformats.org/drawingml/2006/main">
  <dgm:ptLst>
    <dgm:pt modelId="{CE93DE1C-0D81-42F0-B763-2D494A6BB5D0}" type="doc">
      <dgm:prSet loTypeId="urn:microsoft.com/office/officeart/2005/8/layout/hierarchy2" loCatId="hierarchy" qsTypeId="urn:microsoft.com/office/officeart/2005/8/quickstyle/simple1" qsCatId="simple" csTypeId="urn:microsoft.com/office/officeart/2005/8/colors/accent1_2" csCatId="accent1" phldr="1"/>
      <dgm:spPr/>
      <dgm:t>
        <a:bodyPr/>
        <a:lstStyle/>
        <a:p>
          <a:endParaRPr lang="ru-RU"/>
        </a:p>
      </dgm:t>
    </dgm:pt>
    <dgm:pt modelId="{08EBFD66-E56B-45BA-8D56-573D917DCEC5}">
      <dgm:prSet phldrT="[Текст]" custT="1"/>
      <dgm:spPr>
        <a:solidFill>
          <a:srgbClr val="00B0F0"/>
        </a:solidFill>
      </dgm:spPr>
      <dgm:t>
        <a:bodyPr/>
        <a:lstStyle/>
        <a:p>
          <a:r>
            <a:rPr lang="ru-RU" sz="2000" b="1" dirty="0" smtClean="0">
              <a:solidFill>
                <a:schemeClr val="tx1"/>
              </a:solidFill>
              <a:latin typeface="Times New Roman" panose="02020603050405020304" pitchFamily="18" charset="0"/>
              <a:cs typeface="Times New Roman" panose="02020603050405020304" pitchFamily="18" charset="0"/>
            </a:rPr>
            <a:t>ЖЕМЧУЖНЫЕ ВИНА</a:t>
          </a:r>
          <a:endParaRPr lang="ru-RU" sz="2000" b="1" dirty="0">
            <a:solidFill>
              <a:schemeClr val="tx1"/>
            </a:solidFill>
            <a:latin typeface="Times New Roman" panose="02020603050405020304" pitchFamily="18" charset="0"/>
            <a:cs typeface="Times New Roman" panose="02020603050405020304" pitchFamily="18" charset="0"/>
          </a:endParaRPr>
        </a:p>
      </dgm:t>
    </dgm:pt>
    <dgm:pt modelId="{F458BEED-0FF1-4324-80F5-AD293FE5E7AE}" cxnId="{6784F81A-4412-4DED-ACFA-6D37E091B2F5}" type="parTrans">
      <dgm:prSet/>
      <dgm:spPr/>
      <dgm:t>
        <a:bodyPr/>
        <a:lstStyle/>
        <a:p>
          <a:endParaRPr lang="ru-RU"/>
        </a:p>
      </dgm:t>
    </dgm:pt>
    <dgm:pt modelId="{9318B89E-481F-48A1-B30B-3D905D4AA305}" cxnId="{6784F81A-4412-4DED-ACFA-6D37E091B2F5}" type="sibTrans">
      <dgm:prSet/>
      <dgm:spPr/>
      <dgm:t>
        <a:bodyPr/>
        <a:lstStyle/>
        <a:p>
          <a:endParaRPr lang="ru-RU"/>
        </a:p>
      </dgm:t>
    </dgm:pt>
    <dgm:pt modelId="{6548A759-E24C-4EDE-8685-6EB490677E6E}">
      <dgm:prSet phldrT="[Текст]" custT="1"/>
      <dgm:spPr>
        <a:solidFill>
          <a:srgbClr val="00B0F0"/>
        </a:solidFill>
      </dgm:spPr>
      <dgm:t>
        <a:bodyPr/>
        <a:lstStyle/>
        <a:p>
          <a:r>
            <a:rPr lang="ru-RU" sz="2000" b="1" dirty="0" smtClean="0">
              <a:solidFill>
                <a:schemeClr val="tx1"/>
              </a:solidFill>
              <a:latin typeface="Times New Roman" panose="02020603050405020304" pitchFamily="18" charset="0"/>
              <a:cs typeface="Times New Roman" panose="02020603050405020304" pitchFamily="18" charset="0"/>
            </a:rPr>
            <a:t>По цвету</a:t>
          </a:r>
          <a:endParaRPr lang="ru-RU" sz="2000" b="1" dirty="0">
            <a:solidFill>
              <a:schemeClr val="tx1"/>
            </a:solidFill>
            <a:latin typeface="Times New Roman" panose="02020603050405020304" pitchFamily="18" charset="0"/>
            <a:cs typeface="Times New Roman" panose="02020603050405020304" pitchFamily="18" charset="0"/>
          </a:endParaRPr>
        </a:p>
      </dgm:t>
    </dgm:pt>
    <dgm:pt modelId="{1A0A2913-1DB9-4870-8BF6-2C00FCD9D666}" cxnId="{D4E93EA8-8945-45C6-A65C-E92F5EEAA100}" type="parTrans">
      <dgm:prSet/>
      <dgm:spPr/>
      <dgm:t>
        <a:bodyPr/>
        <a:lstStyle/>
        <a:p>
          <a:endParaRPr lang="ru-RU"/>
        </a:p>
      </dgm:t>
    </dgm:pt>
    <dgm:pt modelId="{0C71B853-B572-4F1D-A0F5-D1CF167BCC89}" cxnId="{D4E93EA8-8945-45C6-A65C-E92F5EEAA100}" type="sibTrans">
      <dgm:prSet/>
      <dgm:spPr/>
      <dgm:t>
        <a:bodyPr/>
        <a:lstStyle/>
        <a:p>
          <a:endParaRPr lang="ru-RU"/>
        </a:p>
      </dgm:t>
    </dgm:pt>
    <dgm:pt modelId="{A4759097-08A8-4F96-BD53-F78AE3649394}">
      <dgm:prSet phldrT="[Текст]" custT="1"/>
      <dgm:spPr>
        <a:solidFill>
          <a:srgbClr val="00B0F0"/>
        </a:solidFill>
      </dgm:spPr>
      <dgm:t>
        <a:bodyPr/>
        <a:lstStyle/>
        <a:p>
          <a:r>
            <a:rPr lang="ru-RU" sz="2000" b="1" dirty="0" smtClean="0">
              <a:solidFill>
                <a:schemeClr val="tx1"/>
              </a:solidFill>
              <a:latin typeface="Times New Roman" panose="02020603050405020304" pitchFamily="18" charset="0"/>
              <a:cs typeface="Times New Roman" panose="02020603050405020304" pitchFamily="18" charset="0"/>
            </a:rPr>
            <a:t>Белые (87%) </a:t>
          </a:r>
          <a:endParaRPr lang="ru-RU" sz="2000" b="1" dirty="0">
            <a:solidFill>
              <a:schemeClr val="tx1"/>
            </a:solidFill>
            <a:latin typeface="Times New Roman" panose="02020603050405020304" pitchFamily="18" charset="0"/>
            <a:cs typeface="Times New Roman" panose="02020603050405020304" pitchFamily="18" charset="0"/>
          </a:endParaRPr>
        </a:p>
      </dgm:t>
    </dgm:pt>
    <dgm:pt modelId="{3196B8CA-2E95-401F-A7CF-A9E2C4546465}" cxnId="{E172C1DA-0207-4087-A934-41BC1EA93013}" type="parTrans">
      <dgm:prSet/>
      <dgm:spPr/>
      <dgm:t>
        <a:bodyPr/>
        <a:lstStyle/>
        <a:p>
          <a:endParaRPr lang="ru-RU"/>
        </a:p>
      </dgm:t>
    </dgm:pt>
    <dgm:pt modelId="{DC75A93E-739F-439E-A06E-B93DB647DFA5}" cxnId="{E172C1DA-0207-4087-A934-41BC1EA93013}" type="sibTrans">
      <dgm:prSet/>
      <dgm:spPr/>
      <dgm:t>
        <a:bodyPr/>
        <a:lstStyle/>
        <a:p>
          <a:endParaRPr lang="ru-RU"/>
        </a:p>
      </dgm:t>
    </dgm:pt>
    <dgm:pt modelId="{5CCB2238-D35B-4B71-9A97-7E311E9E2EE2}">
      <dgm:prSet phldrT="[Текст]" custT="1"/>
      <dgm:spPr>
        <a:solidFill>
          <a:srgbClr val="00B0F0"/>
        </a:solidFill>
      </dgm:spPr>
      <dgm:t>
        <a:bodyPr/>
        <a:lstStyle/>
        <a:p>
          <a:r>
            <a:rPr lang="ru-RU" sz="2000" b="1" dirty="0" smtClean="0">
              <a:solidFill>
                <a:schemeClr val="tx1"/>
              </a:solidFill>
              <a:latin typeface="Times New Roman" panose="02020603050405020304" pitchFamily="18" charset="0"/>
              <a:cs typeface="Times New Roman" panose="02020603050405020304" pitchFamily="18" charset="0"/>
            </a:rPr>
            <a:t>Розовые (10%) </a:t>
          </a:r>
          <a:endParaRPr lang="ru-RU" sz="2000" b="1" dirty="0">
            <a:solidFill>
              <a:schemeClr val="tx1"/>
            </a:solidFill>
            <a:latin typeface="Times New Roman" panose="02020603050405020304" pitchFamily="18" charset="0"/>
            <a:cs typeface="Times New Roman" panose="02020603050405020304" pitchFamily="18" charset="0"/>
          </a:endParaRPr>
        </a:p>
      </dgm:t>
    </dgm:pt>
    <dgm:pt modelId="{D89D16E5-D7F6-4323-ACE4-661A5D802567}" cxnId="{7A0EE50D-C6DB-4AEF-BBAE-33C51DDF3762}" type="parTrans">
      <dgm:prSet/>
      <dgm:spPr/>
      <dgm:t>
        <a:bodyPr/>
        <a:lstStyle/>
        <a:p>
          <a:endParaRPr lang="ru-RU"/>
        </a:p>
      </dgm:t>
    </dgm:pt>
    <dgm:pt modelId="{DDC2DFEE-1978-4DA4-887C-3EB7E77C4E70}" cxnId="{7A0EE50D-C6DB-4AEF-BBAE-33C51DDF3762}" type="sibTrans">
      <dgm:prSet/>
      <dgm:spPr/>
      <dgm:t>
        <a:bodyPr/>
        <a:lstStyle/>
        <a:p>
          <a:endParaRPr lang="ru-RU"/>
        </a:p>
      </dgm:t>
    </dgm:pt>
    <dgm:pt modelId="{0FB9D6BF-FAC5-4D5C-9ADD-C2BC15E718AB}">
      <dgm:prSet phldrT="[Текст]" custT="1"/>
      <dgm:spPr>
        <a:solidFill>
          <a:srgbClr val="00B0F0"/>
        </a:solidFill>
      </dgm:spPr>
      <dgm:t>
        <a:bodyPr/>
        <a:lstStyle/>
        <a:p>
          <a:r>
            <a:rPr lang="ru-RU" sz="2000" b="1" dirty="0" smtClean="0">
              <a:solidFill>
                <a:schemeClr val="tx1"/>
              </a:solidFill>
              <a:latin typeface="Times New Roman" panose="02020603050405020304" pitchFamily="18" charset="0"/>
              <a:cs typeface="Times New Roman" panose="02020603050405020304" pitchFamily="18" charset="0"/>
            </a:rPr>
            <a:t>По способу производства</a:t>
          </a:r>
          <a:endParaRPr lang="ru-RU" sz="2000" b="1" dirty="0">
            <a:solidFill>
              <a:schemeClr val="tx1"/>
            </a:solidFill>
            <a:latin typeface="Times New Roman" panose="02020603050405020304" pitchFamily="18" charset="0"/>
            <a:cs typeface="Times New Roman" panose="02020603050405020304" pitchFamily="18" charset="0"/>
          </a:endParaRPr>
        </a:p>
      </dgm:t>
    </dgm:pt>
    <dgm:pt modelId="{AD559217-95DB-476B-9F79-5F4E2C118077}" cxnId="{E372D0D1-4CBD-4758-8B9E-349E12B69FD7}" type="parTrans">
      <dgm:prSet/>
      <dgm:spPr/>
      <dgm:t>
        <a:bodyPr/>
        <a:lstStyle/>
        <a:p>
          <a:endParaRPr lang="ru-RU"/>
        </a:p>
      </dgm:t>
    </dgm:pt>
    <dgm:pt modelId="{B76A4F17-2B10-4CA6-B64B-C548596201DB}" cxnId="{E372D0D1-4CBD-4758-8B9E-349E12B69FD7}" type="sibTrans">
      <dgm:prSet/>
      <dgm:spPr/>
      <dgm:t>
        <a:bodyPr/>
        <a:lstStyle/>
        <a:p>
          <a:endParaRPr lang="ru-RU"/>
        </a:p>
      </dgm:t>
    </dgm:pt>
    <dgm:pt modelId="{A9B513B5-1B11-4FEB-95E1-B4FDDBE295A1}">
      <dgm:prSet phldrT="[Текст]" custT="1"/>
      <dgm:spPr>
        <a:solidFill>
          <a:srgbClr val="00B0F0"/>
        </a:solidFill>
      </dgm:spPr>
      <dgm:t>
        <a:bodyPr/>
        <a:lstStyle/>
        <a:p>
          <a:r>
            <a:rPr lang="ru-RU" sz="2000" b="1" i="0" dirty="0" smtClean="0">
              <a:solidFill>
                <a:schemeClr val="tx1"/>
              </a:solidFill>
              <a:latin typeface="Times New Roman" panose="02020603050405020304" pitchFamily="18" charset="0"/>
              <a:cs typeface="Times New Roman" panose="02020603050405020304" pitchFamily="18" charset="0"/>
            </a:rPr>
            <a:t>Газированные  – импрегнированные</a:t>
          </a:r>
          <a:endParaRPr lang="ru-RU" sz="2000" b="1" dirty="0">
            <a:solidFill>
              <a:schemeClr val="tx1"/>
            </a:solidFill>
            <a:latin typeface="Times New Roman" panose="02020603050405020304" pitchFamily="18" charset="0"/>
            <a:cs typeface="Times New Roman" panose="02020603050405020304" pitchFamily="18" charset="0"/>
          </a:endParaRPr>
        </a:p>
      </dgm:t>
    </dgm:pt>
    <dgm:pt modelId="{C7B858E4-614B-4204-ACF7-0E6901922275}" cxnId="{C99E1B3E-7519-474E-8DC1-A0BCFE06A6CB}" type="parTrans">
      <dgm:prSet/>
      <dgm:spPr/>
      <dgm:t>
        <a:bodyPr/>
        <a:lstStyle/>
        <a:p>
          <a:endParaRPr lang="ru-RU"/>
        </a:p>
      </dgm:t>
    </dgm:pt>
    <dgm:pt modelId="{D5E55F24-A62D-498D-9AC0-F7E43860D09E}" cxnId="{C99E1B3E-7519-474E-8DC1-A0BCFE06A6CB}" type="sibTrans">
      <dgm:prSet/>
      <dgm:spPr/>
      <dgm:t>
        <a:bodyPr/>
        <a:lstStyle/>
        <a:p>
          <a:endParaRPr lang="ru-RU"/>
        </a:p>
      </dgm:t>
    </dgm:pt>
    <dgm:pt modelId="{4B381C86-ED27-47BE-9E09-70A53EA8C26E}">
      <dgm:prSet phldrT="[Текст]" custT="1"/>
      <dgm:spPr>
        <a:solidFill>
          <a:srgbClr val="00B0F0"/>
        </a:solidFill>
      </dgm:spPr>
      <dgm:t>
        <a:bodyPr/>
        <a:lstStyle/>
        <a:p>
          <a:r>
            <a:rPr lang="ru-RU" sz="2000" b="1" dirty="0" smtClean="0">
              <a:solidFill>
                <a:schemeClr val="tx1"/>
              </a:solidFill>
              <a:latin typeface="Times New Roman" panose="02020603050405020304" pitchFamily="18" charset="0"/>
              <a:cs typeface="Times New Roman" panose="02020603050405020304" pitchFamily="18" charset="0"/>
            </a:rPr>
            <a:t>Красные (3%) </a:t>
          </a:r>
          <a:endParaRPr lang="ru-RU" sz="2000" b="1" dirty="0">
            <a:solidFill>
              <a:schemeClr val="tx1"/>
            </a:solidFill>
            <a:latin typeface="Times New Roman" panose="02020603050405020304" pitchFamily="18" charset="0"/>
            <a:cs typeface="Times New Roman" panose="02020603050405020304" pitchFamily="18" charset="0"/>
          </a:endParaRPr>
        </a:p>
      </dgm:t>
    </dgm:pt>
    <dgm:pt modelId="{C6895908-8F2E-4E51-8B85-2426A2166184}" cxnId="{74B0C346-93F2-43E5-AF4C-7422F7269ACA}" type="parTrans">
      <dgm:prSet/>
      <dgm:spPr/>
      <dgm:t>
        <a:bodyPr/>
        <a:lstStyle/>
        <a:p>
          <a:endParaRPr lang="ru-RU"/>
        </a:p>
      </dgm:t>
    </dgm:pt>
    <dgm:pt modelId="{54B6F3F1-68E1-4119-A5BD-90F702D6A333}" cxnId="{74B0C346-93F2-43E5-AF4C-7422F7269ACA}" type="sibTrans">
      <dgm:prSet/>
      <dgm:spPr/>
      <dgm:t>
        <a:bodyPr/>
        <a:lstStyle/>
        <a:p>
          <a:endParaRPr lang="ru-RU"/>
        </a:p>
      </dgm:t>
    </dgm:pt>
    <dgm:pt modelId="{CEA13EC6-F4CA-420C-868F-74AEB5D8372F}">
      <dgm:prSet phldrT="[Текст]" custT="1"/>
      <dgm:spPr>
        <a:solidFill>
          <a:srgbClr val="00B0F0"/>
        </a:solidFill>
      </dgm:spPr>
      <dgm:t>
        <a:bodyPr/>
        <a:lstStyle/>
        <a:p>
          <a:r>
            <a:rPr lang="ru-RU" sz="2000" b="1" dirty="0" smtClean="0">
              <a:solidFill>
                <a:schemeClr val="tx1"/>
              </a:solidFill>
              <a:latin typeface="Times New Roman" panose="02020603050405020304" pitchFamily="18" charset="0"/>
              <a:cs typeface="Times New Roman" panose="02020603050405020304" pitchFamily="18" charset="0"/>
            </a:rPr>
            <a:t>По традиционной технологии</a:t>
          </a:r>
          <a:endParaRPr lang="ru-RU" sz="2000" b="1" dirty="0">
            <a:solidFill>
              <a:schemeClr val="tx1"/>
            </a:solidFill>
            <a:latin typeface="Times New Roman" panose="02020603050405020304" pitchFamily="18" charset="0"/>
            <a:cs typeface="Times New Roman" panose="02020603050405020304" pitchFamily="18" charset="0"/>
          </a:endParaRPr>
        </a:p>
      </dgm:t>
    </dgm:pt>
    <dgm:pt modelId="{FDA46366-3E53-44CA-9E6F-04379BFC2429}" cxnId="{52DC165A-4538-4101-96AB-2954C44FAB2E}" type="parTrans">
      <dgm:prSet/>
      <dgm:spPr/>
      <dgm:t>
        <a:bodyPr/>
        <a:lstStyle/>
        <a:p>
          <a:endParaRPr lang="ru-RU"/>
        </a:p>
      </dgm:t>
    </dgm:pt>
    <dgm:pt modelId="{B4BBECF4-C2A3-48F4-A068-D9456AF63B01}" cxnId="{52DC165A-4538-4101-96AB-2954C44FAB2E}" type="sibTrans">
      <dgm:prSet/>
      <dgm:spPr/>
      <dgm:t>
        <a:bodyPr/>
        <a:lstStyle/>
        <a:p>
          <a:endParaRPr lang="ru-RU"/>
        </a:p>
      </dgm:t>
    </dgm:pt>
    <dgm:pt modelId="{723FCB10-9FF9-487F-BFE6-AE15535AA313}" type="pres">
      <dgm:prSet presAssocID="{CE93DE1C-0D81-42F0-B763-2D494A6BB5D0}" presName="diagram" presStyleCnt="0">
        <dgm:presLayoutVars>
          <dgm:chPref val="1"/>
          <dgm:dir/>
          <dgm:animOne val="branch"/>
          <dgm:animLvl val="lvl"/>
          <dgm:resizeHandles val="exact"/>
        </dgm:presLayoutVars>
      </dgm:prSet>
      <dgm:spPr/>
      <dgm:t>
        <a:bodyPr/>
        <a:lstStyle/>
        <a:p>
          <a:endParaRPr lang="ru-RU"/>
        </a:p>
      </dgm:t>
    </dgm:pt>
    <dgm:pt modelId="{349CE5F5-F784-4B57-8E3F-3B94151EDF60}" type="pres">
      <dgm:prSet presAssocID="{08EBFD66-E56B-45BA-8D56-573D917DCEC5}" presName="root1" presStyleCnt="0"/>
      <dgm:spPr/>
    </dgm:pt>
    <dgm:pt modelId="{486C858D-6947-45B0-8FDA-347C963A0C1B}" type="pres">
      <dgm:prSet presAssocID="{08EBFD66-E56B-45BA-8D56-573D917DCEC5}" presName="LevelOneTextNode" presStyleLbl="node0" presStyleIdx="0" presStyleCnt="1">
        <dgm:presLayoutVars>
          <dgm:chPref val="3"/>
        </dgm:presLayoutVars>
      </dgm:prSet>
      <dgm:spPr/>
      <dgm:t>
        <a:bodyPr/>
        <a:lstStyle/>
        <a:p>
          <a:endParaRPr lang="ru-RU"/>
        </a:p>
      </dgm:t>
    </dgm:pt>
    <dgm:pt modelId="{C229EBF2-A15F-486C-BA52-4763F3612540}" type="pres">
      <dgm:prSet presAssocID="{08EBFD66-E56B-45BA-8D56-573D917DCEC5}" presName="level2hierChild" presStyleCnt="0"/>
      <dgm:spPr/>
    </dgm:pt>
    <dgm:pt modelId="{F20223E6-A034-4706-9013-D55E240A90C6}" type="pres">
      <dgm:prSet presAssocID="{1A0A2913-1DB9-4870-8BF6-2C00FCD9D666}" presName="conn2-1" presStyleLbl="parChTrans1D2" presStyleIdx="0" presStyleCnt="2"/>
      <dgm:spPr/>
      <dgm:t>
        <a:bodyPr/>
        <a:lstStyle/>
        <a:p>
          <a:endParaRPr lang="ru-RU"/>
        </a:p>
      </dgm:t>
    </dgm:pt>
    <dgm:pt modelId="{4AF524D4-0079-4DBB-B071-784913C14986}" type="pres">
      <dgm:prSet presAssocID="{1A0A2913-1DB9-4870-8BF6-2C00FCD9D666}" presName="connTx" presStyleLbl="parChTrans1D2" presStyleIdx="0" presStyleCnt="2"/>
      <dgm:spPr/>
      <dgm:t>
        <a:bodyPr/>
        <a:lstStyle/>
        <a:p>
          <a:endParaRPr lang="ru-RU"/>
        </a:p>
      </dgm:t>
    </dgm:pt>
    <dgm:pt modelId="{06078EE2-E107-4454-B27A-96371181690D}" type="pres">
      <dgm:prSet presAssocID="{6548A759-E24C-4EDE-8685-6EB490677E6E}" presName="root2" presStyleCnt="0"/>
      <dgm:spPr/>
    </dgm:pt>
    <dgm:pt modelId="{0085C874-17F2-4972-B04C-DCBD71EE7075}" type="pres">
      <dgm:prSet presAssocID="{6548A759-E24C-4EDE-8685-6EB490677E6E}" presName="LevelTwoTextNode" presStyleLbl="node2" presStyleIdx="0" presStyleCnt="2">
        <dgm:presLayoutVars>
          <dgm:chPref val="3"/>
        </dgm:presLayoutVars>
      </dgm:prSet>
      <dgm:spPr/>
      <dgm:t>
        <a:bodyPr/>
        <a:lstStyle/>
        <a:p>
          <a:endParaRPr lang="ru-RU"/>
        </a:p>
      </dgm:t>
    </dgm:pt>
    <dgm:pt modelId="{325F9813-A392-4053-8FB7-0E68B7B5DC13}" type="pres">
      <dgm:prSet presAssocID="{6548A759-E24C-4EDE-8685-6EB490677E6E}" presName="level3hierChild" presStyleCnt="0"/>
      <dgm:spPr/>
    </dgm:pt>
    <dgm:pt modelId="{C3907977-C460-4D6F-B41E-1ED6D568DB14}" type="pres">
      <dgm:prSet presAssocID="{3196B8CA-2E95-401F-A7CF-A9E2C4546465}" presName="conn2-1" presStyleLbl="parChTrans1D3" presStyleIdx="0" presStyleCnt="5"/>
      <dgm:spPr/>
      <dgm:t>
        <a:bodyPr/>
        <a:lstStyle/>
        <a:p>
          <a:endParaRPr lang="ru-RU"/>
        </a:p>
      </dgm:t>
    </dgm:pt>
    <dgm:pt modelId="{FDA84871-ACAE-40C4-8E81-03FCBAA92532}" type="pres">
      <dgm:prSet presAssocID="{3196B8CA-2E95-401F-A7CF-A9E2C4546465}" presName="connTx" presStyleLbl="parChTrans1D3" presStyleIdx="0" presStyleCnt="5"/>
      <dgm:spPr/>
      <dgm:t>
        <a:bodyPr/>
        <a:lstStyle/>
        <a:p>
          <a:endParaRPr lang="ru-RU"/>
        </a:p>
      </dgm:t>
    </dgm:pt>
    <dgm:pt modelId="{C972B264-F189-45FE-9102-756096A7ADDC}" type="pres">
      <dgm:prSet presAssocID="{A4759097-08A8-4F96-BD53-F78AE3649394}" presName="root2" presStyleCnt="0"/>
      <dgm:spPr/>
    </dgm:pt>
    <dgm:pt modelId="{6861584C-B48C-4868-926D-0FEE40AD5A51}" type="pres">
      <dgm:prSet presAssocID="{A4759097-08A8-4F96-BD53-F78AE3649394}" presName="LevelTwoTextNode" presStyleLbl="node3" presStyleIdx="0" presStyleCnt="5" custScaleX="111938">
        <dgm:presLayoutVars>
          <dgm:chPref val="3"/>
        </dgm:presLayoutVars>
      </dgm:prSet>
      <dgm:spPr/>
      <dgm:t>
        <a:bodyPr/>
        <a:lstStyle/>
        <a:p>
          <a:endParaRPr lang="ru-RU"/>
        </a:p>
      </dgm:t>
    </dgm:pt>
    <dgm:pt modelId="{5729B59F-B7EC-4B3A-A5D7-81F428F5F6A3}" type="pres">
      <dgm:prSet presAssocID="{A4759097-08A8-4F96-BD53-F78AE3649394}" presName="level3hierChild" presStyleCnt="0"/>
      <dgm:spPr/>
    </dgm:pt>
    <dgm:pt modelId="{409E51F8-6B05-4CFD-B9C9-C0F0F6B6729C}" type="pres">
      <dgm:prSet presAssocID="{D89D16E5-D7F6-4323-ACE4-661A5D802567}" presName="conn2-1" presStyleLbl="parChTrans1D3" presStyleIdx="1" presStyleCnt="5"/>
      <dgm:spPr/>
      <dgm:t>
        <a:bodyPr/>
        <a:lstStyle/>
        <a:p>
          <a:endParaRPr lang="ru-RU"/>
        </a:p>
      </dgm:t>
    </dgm:pt>
    <dgm:pt modelId="{58556CE8-C561-4F1E-AC5F-944F3A085B3A}" type="pres">
      <dgm:prSet presAssocID="{D89D16E5-D7F6-4323-ACE4-661A5D802567}" presName="connTx" presStyleLbl="parChTrans1D3" presStyleIdx="1" presStyleCnt="5"/>
      <dgm:spPr/>
      <dgm:t>
        <a:bodyPr/>
        <a:lstStyle/>
        <a:p>
          <a:endParaRPr lang="ru-RU"/>
        </a:p>
      </dgm:t>
    </dgm:pt>
    <dgm:pt modelId="{BF28DA17-6942-417D-AABB-FBFC8CC5FD2D}" type="pres">
      <dgm:prSet presAssocID="{5CCB2238-D35B-4B71-9A97-7E311E9E2EE2}" presName="root2" presStyleCnt="0"/>
      <dgm:spPr/>
    </dgm:pt>
    <dgm:pt modelId="{740126F4-FA77-4324-A7D0-762CB83A458F}" type="pres">
      <dgm:prSet presAssocID="{5CCB2238-D35B-4B71-9A97-7E311E9E2EE2}" presName="LevelTwoTextNode" presStyleLbl="node3" presStyleIdx="1" presStyleCnt="5" custScaleX="111938">
        <dgm:presLayoutVars>
          <dgm:chPref val="3"/>
        </dgm:presLayoutVars>
      </dgm:prSet>
      <dgm:spPr/>
      <dgm:t>
        <a:bodyPr/>
        <a:lstStyle/>
        <a:p>
          <a:endParaRPr lang="ru-RU"/>
        </a:p>
      </dgm:t>
    </dgm:pt>
    <dgm:pt modelId="{48E715D7-6E51-423D-AE95-50DF280364FD}" type="pres">
      <dgm:prSet presAssocID="{5CCB2238-D35B-4B71-9A97-7E311E9E2EE2}" presName="level3hierChild" presStyleCnt="0"/>
      <dgm:spPr/>
    </dgm:pt>
    <dgm:pt modelId="{B2E58A76-7B00-40B0-8E40-889A8DED6D8B}" type="pres">
      <dgm:prSet presAssocID="{C6895908-8F2E-4E51-8B85-2426A2166184}" presName="conn2-1" presStyleLbl="parChTrans1D3" presStyleIdx="2" presStyleCnt="5"/>
      <dgm:spPr/>
      <dgm:t>
        <a:bodyPr/>
        <a:lstStyle/>
        <a:p>
          <a:endParaRPr lang="ru-RU"/>
        </a:p>
      </dgm:t>
    </dgm:pt>
    <dgm:pt modelId="{3D57BEDD-AD9A-4C4F-B86F-39E311980B2E}" type="pres">
      <dgm:prSet presAssocID="{C6895908-8F2E-4E51-8B85-2426A2166184}" presName="connTx" presStyleLbl="parChTrans1D3" presStyleIdx="2" presStyleCnt="5"/>
      <dgm:spPr/>
      <dgm:t>
        <a:bodyPr/>
        <a:lstStyle/>
        <a:p>
          <a:endParaRPr lang="ru-RU"/>
        </a:p>
      </dgm:t>
    </dgm:pt>
    <dgm:pt modelId="{BBF40203-16C8-4D70-87E2-AA5C1CB6F2DE}" type="pres">
      <dgm:prSet presAssocID="{4B381C86-ED27-47BE-9E09-70A53EA8C26E}" presName="root2" presStyleCnt="0"/>
      <dgm:spPr/>
    </dgm:pt>
    <dgm:pt modelId="{1BF292ED-D1C3-4227-A006-3F111FFC7E29}" type="pres">
      <dgm:prSet presAssocID="{4B381C86-ED27-47BE-9E09-70A53EA8C26E}" presName="LevelTwoTextNode" presStyleLbl="node3" presStyleIdx="2" presStyleCnt="5" custScaleX="111938">
        <dgm:presLayoutVars>
          <dgm:chPref val="3"/>
        </dgm:presLayoutVars>
      </dgm:prSet>
      <dgm:spPr/>
      <dgm:t>
        <a:bodyPr/>
        <a:lstStyle/>
        <a:p>
          <a:endParaRPr lang="ru-RU"/>
        </a:p>
      </dgm:t>
    </dgm:pt>
    <dgm:pt modelId="{19EAE3EF-0D8E-4CD0-8931-C41D4EA6EDA4}" type="pres">
      <dgm:prSet presAssocID="{4B381C86-ED27-47BE-9E09-70A53EA8C26E}" presName="level3hierChild" presStyleCnt="0"/>
      <dgm:spPr/>
    </dgm:pt>
    <dgm:pt modelId="{7EE839E6-6EE0-4961-B4D6-CCF8C1FC92F8}" type="pres">
      <dgm:prSet presAssocID="{AD559217-95DB-476B-9F79-5F4E2C118077}" presName="conn2-1" presStyleLbl="parChTrans1D2" presStyleIdx="1" presStyleCnt="2"/>
      <dgm:spPr/>
      <dgm:t>
        <a:bodyPr/>
        <a:lstStyle/>
        <a:p>
          <a:endParaRPr lang="ru-RU"/>
        </a:p>
      </dgm:t>
    </dgm:pt>
    <dgm:pt modelId="{28ED6061-4232-44E0-A9CF-837817283DC6}" type="pres">
      <dgm:prSet presAssocID="{AD559217-95DB-476B-9F79-5F4E2C118077}" presName="connTx" presStyleLbl="parChTrans1D2" presStyleIdx="1" presStyleCnt="2"/>
      <dgm:spPr/>
      <dgm:t>
        <a:bodyPr/>
        <a:lstStyle/>
        <a:p>
          <a:endParaRPr lang="ru-RU"/>
        </a:p>
      </dgm:t>
    </dgm:pt>
    <dgm:pt modelId="{E5D49FEF-E8AA-4174-A2FA-AB5F537A5E1B}" type="pres">
      <dgm:prSet presAssocID="{0FB9D6BF-FAC5-4D5C-9ADD-C2BC15E718AB}" presName="root2" presStyleCnt="0"/>
      <dgm:spPr/>
    </dgm:pt>
    <dgm:pt modelId="{177DB8E1-265B-4D21-8F85-5F32B1F58325}" type="pres">
      <dgm:prSet presAssocID="{0FB9D6BF-FAC5-4D5C-9ADD-C2BC15E718AB}" presName="LevelTwoTextNode" presStyleLbl="node2" presStyleIdx="1" presStyleCnt="2">
        <dgm:presLayoutVars>
          <dgm:chPref val="3"/>
        </dgm:presLayoutVars>
      </dgm:prSet>
      <dgm:spPr/>
      <dgm:t>
        <a:bodyPr/>
        <a:lstStyle/>
        <a:p>
          <a:endParaRPr lang="ru-RU"/>
        </a:p>
      </dgm:t>
    </dgm:pt>
    <dgm:pt modelId="{87233005-937C-4DA0-82A1-75582BB08970}" type="pres">
      <dgm:prSet presAssocID="{0FB9D6BF-FAC5-4D5C-9ADD-C2BC15E718AB}" presName="level3hierChild" presStyleCnt="0"/>
      <dgm:spPr/>
    </dgm:pt>
    <dgm:pt modelId="{7AECB67E-67C4-4303-923A-256ECC8FA1D3}" type="pres">
      <dgm:prSet presAssocID="{C7B858E4-614B-4204-ACF7-0E6901922275}" presName="conn2-1" presStyleLbl="parChTrans1D3" presStyleIdx="3" presStyleCnt="5"/>
      <dgm:spPr/>
      <dgm:t>
        <a:bodyPr/>
        <a:lstStyle/>
        <a:p>
          <a:endParaRPr lang="ru-RU"/>
        </a:p>
      </dgm:t>
    </dgm:pt>
    <dgm:pt modelId="{DAB84DB5-8D8C-4C9A-AEFA-7796569014E3}" type="pres">
      <dgm:prSet presAssocID="{C7B858E4-614B-4204-ACF7-0E6901922275}" presName="connTx" presStyleLbl="parChTrans1D3" presStyleIdx="3" presStyleCnt="5"/>
      <dgm:spPr/>
      <dgm:t>
        <a:bodyPr/>
        <a:lstStyle/>
        <a:p>
          <a:endParaRPr lang="ru-RU"/>
        </a:p>
      </dgm:t>
    </dgm:pt>
    <dgm:pt modelId="{608DA60F-44E3-498A-923A-A3497ECD5021}" type="pres">
      <dgm:prSet presAssocID="{A9B513B5-1B11-4FEB-95E1-B4FDDBE295A1}" presName="root2" presStyleCnt="0"/>
      <dgm:spPr/>
    </dgm:pt>
    <dgm:pt modelId="{74E73B39-F3B0-44D9-9024-D8D72DAA5AC0}" type="pres">
      <dgm:prSet presAssocID="{A9B513B5-1B11-4FEB-95E1-B4FDDBE295A1}" presName="LevelTwoTextNode" presStyleLbl="node3" presStyleIdx="3" presStyleCnt="5" custScaleX="111938">
        <dgm:presLayoutVars>
          <dgm:chPref val="3"/>
        </dgm:presLayoutVars>
      </dgm:prSet>
      <dgm:spPr/>
      <dgm:t>
        <a:bodyPr/>
        <a:lstStyle/>
        <a:p>
          <a:endParaRPr lang="ru-RU"/>
        </a:p>
      </dgm:t>
    </dgm:pt>
    <dgm:pt modelId="{2BAC646F-CF6E-4CE0-A219-CD66738FE66D}" type="pres">
      <dgm:prSet presAssocID="{A9B513B5-1B11-4FEB-95E1-B4FDDBE295A1}" presName="level3hierChild" presStyleCnt="0"/>
      <dgm:spPr/>
    </dgm:pt>
    <dgm:pt modelId="{61C21557-FD66-4A11-B53C-CD913D29DEE2}" type="pres">
      <dgm:prSet presAssocID="{FDA46366-3E53-44CA-9E6F-04379BFC2429}" presName="conn2-1" presStyleLbl="parChTrans1D3" presStyleIdx="4" presStyleCnt="5"/>
      <dgm:spPr/>
      <dgm:t>
        <a:bodyPr/>
        <a:lstStyle/>
        <a:p>
          <a:endParaRPr lang="ru-RU"/>
        </a:p>
      </dgm:t>
    </dgm:pt>
    <dgm:pt modelId="{55D75A19-75B3-4387-8FB4-F7316A8A6AEF}" type="pres">
      <dgm:prSet presAssocID="{FDA46366-3E53-44CA-9E6F-04379BFC2429}" presName="connTx" presStyleLbl="parChTrans1D3" presStyleIdx="4" presStyleCnt="5"/>
      <dgm:spPr/>
      <dgm:t>
        <a:bodyPr/>
        <a:lstStyle/>
        <a:p>
          <a:endParaRPr lang="ru-RU"/>
        </a:p>
      </dgm:t>
    </dgm:pt>
    <dgm:pt modelId="{CC0D7398-76D1-4038-948F-AEC36C37F67C}" type="pres">
      <dgm:prSet presAssocID="{CEA13EC6-F4CA-420C-868F-74AEB5D8372F}" presName="root2" presStyleCnt="0"/>
      <dgm:spPr/>
    </dgm:pt>
    <dgm:pt modelId="{C31B6279-AB04-4D25-8863-EF2896D6C62F}" type="pres">
      <dgm:prSet presAssocID="{CEA13EC6-F4CA-420C-868F-74AEB5D8372F}" presName="LevelTwoTextNode" presStyleLbl="node3" presStyleIdx="4" presStyleCnt="5" custScaleX="111938">
        <dgm:presLayoutVars>
          <dgm:chPref val="3"/>
        </dgm:presLayoutVars>
      </dgm:prSet>
      <dgm:spPr/>
      <dgm:t>
        <a:bodyPr/>
        <a:lstStyle/>
        <a:p>
          <a:endParaRPr lang="ru-RU"/>
        </a:p>
      </dgm:t>
    </dgm:pt>
    <dgm:pt modelId="{B0570D24-AA31-48FC-B042-876A78C4DC50}" type="pres">
      <dgm:prSet presAssocID="{CEA13EC6-F4CA-420C-868F-74AEB5D8372F}" presName="level3hierChild" presStyleCnt="0"/>
      <dgm:spPr/>
    </dgm:pt>
  </dgm:ptLst>
  <dgm:cxnLst>
    <dgm:cxn modelId="{8197219B-38CB-4846-8BF0-E5A6307BB5A3}" type="presOf" srcId="{AD559217-95DB-476B-9F79-5F4E2C118077}" destId="{28ED6061-4232-44E0-A9CF-837817283DC6}" srcOrd="1" destOrd="0" presId="urn:microsoft.com/office/officeart/2005/8/layout/hierarchy2"/>
    <dgm:cxn modelId="{59E8FA7A-E16E-4F4B-AF87-8722DA128183}" type="presOf" srcId="{A4759097-08A8-4F96-BD53-F78AE3649394}" destId="{6861584C-B48C-4868-926D-0FEE40AD5A51}" srcOrd="0" destOrd="0" presId="urn:microsoft.com/office/officeart/2005/8/layout/hierarchy2"/>
    <dgm:cxn modelId="{2656AC7B-263D-49EA-8346-481C28955B97}" type="presOf" srcId="{A9B513B5-1B11-4FEB-95E1-B4FDDBE295A1}" destId="{74E73B39-F3B0-44D9-9024-D8D72DAA5AC0}" srcOrd="0" destOrd="0" presId="urn:microsoft.com/office/officeart/2005/8/layout/hierarchy2"/>
    <dgm:cxn modelId="{D4E93EA8-8945-45C6-A65C-E92F5EEAA100}" srcId="{08EBFD66-E56B-45BA-8D56-573D917DCEC5}" destId="{6548A759-E24C-4EDE-8685-6EB490677E6E}" srcOrd="0" destOrd="0" parTransId="{1A0A2913-1DB9-4870-8BF6-2C00FCD9D666}" sibTransId="{0C71B853-B572-4F1D-A0F5-D1CF167BCC89}"/>
    <dgm:cxn modelId="{E9E84273-B7B6-4936-9BB5-A89B57FA89F5}" type="presOf" srcId="{C6895908-8F2E-4E51-8B85-2426A2166184}" destId="{3D57BEDD-AD9A-4C4F-B86F-39E311980B2E}" srcOrd="1" destOrd="0" presId="urn:microsoft.com/office/officeart/2005/8/layout/hierarchy2"/>
    <dgm:cxn modelId="{52DC165A-4538-4101-96AB-2954C44FAB2E}" srcId="{0FB9D6BF-FAC5-4D5C-9ADD-C2BC15E718AB}" destId="{CEA13EC6-F4CA-420C-868F-74AEB5D8372F}" srcOrd="1" destOrd="0" parTransId="{FDA46366-3E53-44CA-9E6F-04379BFC2429}" sibTransId="{B4BBECF4-C2A3-48F4-A068-D9456AF63B01}"/>
    <dgm:cxn modelId="{86B35E6E-0E50-4B4F-8883-A8D2FA488270}" type="presOf" srcId="{AD559217-95DB-476B-9F79-5F4E2C118077}" destId="{7EE839E6-6EE0-4961-B4D6-CCF8C1FC92F8}" srcOrd="0" destOrd="0" presId="urn:microsoft.com/office/officeart/2005/8/layout/hierarchy2"/>
    <dgm:cxn modelId="{D78B9E0C-104D-4451-BEE8-C5C7C2986DBE}" type="presOf" srcId="{0FB9D6BF-FAC5-4D5C-9ADD-C2BC15E718AB}" destId="{177DB8E1-265B-4D21-8F85-5F32B1F58325}" srcOrd="0" destOrd="0" presId="urn:microsoft.com/office/officeart/2005/8/layout/hierarchy2"/>
    <dgm:cxn modelId="{E172C1DA-0207-4087-A934-41BC1EA93013}" srcId="{6548A759-E24C-4EDE-8685-6EB490677E6E}" destId="{A4759097-08A8-4F96-BD53-F78AE3649394}" srcOrd="0" destOrd="0" parTransId="{3196B8CA-2E95-401F-A7CF-A9E2C4546465}" sibTransId="{DC75A93E-739F-439E-A06E-B93DB647DFA5}"/>
    <dgm:cxn modelId="{98753E3B-C1C5-4A26-BD50-38D329B59C47}" type="presOf" srcId="{CEA13EC6-F4CA-420C-868F-74AEB5D8372F}" destId="{C31B6279-AB04-4D25-8863-EF2896D6C62F}" srcOrd="0" destOrd="0" presId="urn:microsoft.com/office/officeart/2005/8/layout/hierarchy2"/>
    <dgm:cxn modelId="{E372D0D1-4CBD-4758-8B9E-349E12B69FD7}" srcId="{08EBFD66-E56B-45BA-8D56-573D917DCEC5}" destId="{0FB9D6BF-FAC5-4D5C-9ADD-C2BC15E718AB}" srcOrd="1" destOrd="0" parTransId="{AD559217-95DB-476B-9F79-5F4E2C118077}" sibTransId="{B76A4F17-2B10-4CA6-B64B-C548596201DB}"/>
    <dgm:cxn modelId="{34EFE480-6F05-410B-AF5E-6D5265CBB6AA}" type="presOf" srcId="{C7B858E4-614B-4204-ACF7-0E6901922275}" destId="{DAB84DB5-8D8C-4C9A-AEFA-7796569014E3}" srcOrd="1" destOrd="0" presId="urn:microsoft.com/office/officeart/2005/8/layout/hierarchy2"/>
    <dgm:cxn modelId="{B7AE6034-5523-4D3A-BBC0-48612E49C9F9}" type="presOf" srcId="{CE93DE1C-0D81-42F0-B763-2D494A6BB5D0}" destId="{723FCB10-9FF9-487F-BFE6-AE15535AA313}" srcOrd="0" destOrd="0" presId="urn:microsoft.com/office/officeart/2005/8/layout/hierarchy2"/>
    <dgm:cxn modelId="{74B0C346-93F2-43E5-AF4C-7422F7269ACA}" srcId="{6548A759-E24C-4EDE-8685-6EB490677E6E}" destId="{4B381C86-ED27-47BE-9E09-70A53EA8C26E}" srcOrd="2" destOrd="0" parTransId="{C6895908-8F2E-4E51-8B85-2426A2166184}" sibTransId="{54B6F3F1-68E1-4119-A5BD-90F702D6A333}"/>
    <dgm:cxn modelId="{4A4659BB-DA06-47A0-8AA7-0D45A936D1DC}" type="presOf" srcId="{D89D16E5-D7F6-4323-ACE4-661A5D802567}" destId="{58556CE8-C561-4F1E-AC5F-944F3A085B3A}" srcOrd="1" destOrd="0" presId="urn:microsoft.com/office/officeart/2005/8/layout/hierarchy2"/>
    <dgm:cxn modelId="{331D7059-3494-46A9-BDAE-8D4278E96463}" type="presOf" srcId="{4B381C86-ED27-47BE-9E09-70A53EA8C26E}" destId="{1BF292ED-D1C3-4227-A006-3F111FFC7E29}" srcOrd="0" destOrd="0" presId="urn:microsoft.com/office/officeart/2005/8/layout/hierarchy2"/>
    <dgm:cxn modelId="{7A0EE50D-C6DB-4AEF-BBAE-33C51DDF3762}" srcId="{6548A759-E24C-4EDE-8685-6EB490677E6E}" destId="{5CCB2238-D35B-4B71-9A97-7E311E9E2EE2}" srcOrd="1" destOrd="0" parTransId="{D89D16E5-D7F6-4323-ACE4-661A5D802567}" sibTransId="{DDC2DFEE-1978-4DA4-887C-3EB7E77C4E70}"/>
    <dgm:cxn modelId="{3C52179D-6CE5-4536-81D1-35D6593CF054}" type="presOf" srcId="{FDA46366-3E53-44CA-9E6F-04379BFC2429}" destId="{55D75A19-75B3-4387-8FB4-F7316A8A6AEF}" srcOrd="1" destOrd="0" presId="urn:microsoft.com/office/officeart/2005/8/layout/hierarchy2"/>
    <dgm:cxn modelId="{CE9AA04A-67B3-457F-9D84-572F50946D29}" type="presOf" srcId="{D89D16E5-D7F6-4323-ACE4-661A5D802567}" destId="{409E51F8-6B05-4CFD-B9C9-C0F0F6B6729C}" srcOrd="0" destOrd="0" presId="urn:microsoft.com/office/officeart/2005/8/layout/hierarchy2"/>
    <dgm:cxn modelId="{2B6D65E4-2F1C-4375-BE11-AE23DDFCC510}" type="presOf" srcId="{C7B858E4-614B-4204-ACF7-0E6901922275}" destId="{7AECB67E-67C4-4303-923A-256ECC8FA1D3}" srcOrd="0" destOrd="0" presId="urn:microsoft.com/office/officeart/2005/8/layout/hierarchy2"/>
    <dgm:cxn modelId="{C99E1B3E-7519-474E-8DC1-A0BCFE06A6CB}" srcId="{0FB9D6BF-FAC5-4D5C-9ADD-C2BC15E718AB}" destId="{A9B513B5-1B11-4FEB-95E1-B4FDDBE295A1}" srcOrd="0" destOrd="0" parTransId="{C7B858E4-614B-4204-ACF7-0E6901922275}" sibTransId="{D5E55F24-A62D-498D-9AC0-F7E43860D09E}"/>
    <dgm:cxn modelId="{6878D842-AEAA-4B0B-B044-38D612DFD188}" type="presOf" srcId="{3196B8CA-2E95-401F-A7CF-A9E2C4546465}" destId="{FDA84871-ACAE-40C4-8E81-03FCBAA92532}" srcOrd="1" destOrd="0" presId="urn:microsoft.com/office/officeart/2005/8/layout/hierarchy2"/>
    <dgm:cxn modelId="{989F6C5D-7822-4615-B1FB-4FDE975D606D}" type="presOf" srcId="{1A0A2913-1DB9-4870-8BF6-2C00FCD9D666}" destId="{F20223E6-A034-4706-9013-D55E240A90C6}" srcOrd="0" destOrd="0" presId="urn:microsoft.com/office/officeart/2005/8/layout/hierarchy2"/>
    <dgm:cxn modelId="{4F6CE87B-C1A0-4277-B449-8BDFAC540C0E}" type="presOf" srcId="{6548A759-E24C-4EDE-8685-6EB490677E6E}" destId="{0085C874-17F2-4972-B04C-DCBD71EE7075}" srcOrd="0" destOrd="0" presId="urn:microsoft.com/office/officeart/2005/8/layout/hierarchy2"/>
    <dgm:cxn modelId="{1143C6A7-D804-480F-B887-71708B88635B}" type="presOf" srcId="{3196B8CA-2E95-401F-A7CF-A9E2C4546465}" destId="{C3907977-C460-4D6F-B41E-1ED6D568DB14}" srcOrd="0" destOrd="0" presId="urn:microsoft.com/office/officeart/2005/8/layout/hierarchy2"/>
    <dgm:cxn modelId="{D2021194-8681-407F-9126-E6D84458FED8}" type="presOf" srcId="{08EBFD66-E56B-45BA-8D56-573D917DCEC5}" destId="{486C858D-6947-45B0-8FDA-347C963A0C1B}" srcOrd="0" destOrd="0" presId="urn:microsoft.com/office/officeart/2005/8/layout/hierarchy2"/>
    <dgm:cxn modelId="{6784F81A-4412-4DED-ACFA-6D37E091B2F5}" srcId="{CE93DE1C-0D81-42F0-B763-2D494A6BB5D0}" destId="{08EBFD66-E56B-45BA-8D56-573D917DCEC5}" srcOrd="0" destOrd="0" parTransId="{F458BEED-0FF1-4324-80F5-AD293FE5E7AE}" sibTransId="{9318B89E-481F-48A1-B30B-3D905D4AA305}"/>
    <dgm:cxn modelId="{827AA315-6542-4938-87AA-8D2293EDE199}" type="presOf" srcId="{C6895908-8F2E-4E51-8B85-2426A2166184}" destId="{B2E58A76-7B00-40B0-8E40-889A8DED6D8B}" srcOrd="0" destOrd="0" presId="urn:microsoft.com/office/officeart/2005/8/layout/hierarchy2"/>
    <dgm:cxn modelId="{3430FC5F-FA9D-42D7-AEC8-78F5C2E4732D}" type="presOf" srcId="{1A0A2913-1DB9-4870-8BF6-2C00FCD9D666}" destId="{4AF524D4-0079-4DBB-B071-784913C14986}" srcOrd="1" destOrd="0" presId="urn:microsoft.com/office/officeart/2005/8/layout/hierarchy2"/>
    <dgm:cxn modelId="{3150C3AB-FFE3-4255-B5A0-CF63C1767BA1}" type="presOf" srcId="{5CCB2238-D35B-4B71-9A97-7E311E9E2EE2}" destId="{740126F4-FA77-4324-A7D0-762CB83A458F}" srcOrd="0" destOrd="0" presId="urn:microsoft.com/office/officeart/2005/8/layout/hierarchy2"/>
    <dgm:cxn modelId="{297FD710-E39F-4BFF-BE76-B14D0C992805}" type="presOf" srcId="{FDA46366-3E53-44CA-9E6F-04379BFC2429}" destId="{61C21557-FD66-4A11-B53C-CD913D29DEE2}" srcOrd="0" destOrd="0" presId="urn:microsoft.com/office/officeart/2005/8/layout/hierarchy2"/>
    <dgm:cxn modelId="{9A8D70F8-928A-48A7-9F29-AC83FEA03911}" type="presParOf" srcId="{723FCB10-9FF9-487F-BFE6-AE15535AA313}" destId="{349CE5F5-F784-4B57-8E3F-3B94151EDF60}" srcOrd="0" destOrd="0" presId="urn:microsoft.com/office/officeart/2005/8/layout/hierarchy2"/>
    <dgm:cxn modelId="{7D37A822-EED5-4C59-975B-43555E94B104}" type="presParOf" srcId="{349CE5F5-F784-4B57-8E3F-3B94151EDF60}" destId="{486C858D-6947-45B0-8FDA-347C963A0C1B}" srcOrd="0" destOrd="0" presId="urn:microsoft.com/office/officeart/2005/8/layout/hierarchy2"/>
    <dgm:cxn modelId="{3136BDCD-8124-4BA1-BC8C-2F0579AEA109}" type="presParOf" srcId="{349CE5F5-F784-4B57-8E3F-3B94151EDF60}" destId="{C229EBF2-A15F-486C-BA52-4763F3612540}" srcOrd="1" destOrd="0" presId="urn:microsoft.com/office/officeart/2005/8/layout/hierarchy2"/>
    <dgm:cxn modelId="{9A6BC987-64B6-4956-AD7D-83857F61F80B}" type="presParOf" srcId="{C229EBF2-A15F-486C-BA52-4763F3612540}" destId="{F20223E6-A034-4706-9013-D55E240A90C6}" srcOrd="0" destOrd="0" presId="urn:microsoft.com/office/officeart/2005/8/layout/hierarchy2"/>
    <dgm:cxn modelId="{66AEEA9A-D262-4E72-9E23-9CE0CD4024AD}" type="presParOf" srcId="{F20223E6-A034-4706-9013-D55E240A90C6}" destId="{4AF524D4-0079-4DBB-B071-784913C14986}" srcOrd="0" destOrd="0" presId="urn:microsoft.com/office/officeart/2005/8/layout/hierarchy2"/>
    <dgm:cxn modelId="{058E5CD2-E280-4315-827C-0F98C9C66FF1}" type="presParOf" srcId="{C229EBF2-A15F-486C-BA52-4763F3612540}" destId="{06078EE2-E107-4454-B27A-96371181690D}" srcOrd="1" destOrd="0" presId="urn:microsoft.com/office/officeart/2005/8/layout/hierarchy2"/>
    <dgm:cxn modelId="{4B91F1F5-83AE-42F2-B2D9-5499B06FCD4B}" type="presParOf" srcId="{06078EE2-E107-4454-B27A-96371181690D}" destId="{0085C874-17F2-4972-B04C-DCBD71EE7075}" srcOrd="0" destOrd="0" presId="urn:microsoft.com/office/officeart/2005/8/layout/hierarchy2"/>
    <dgm:cxn modelId="{E02BB334-B698-40EB-A3A4-16B86B14A820}" type="presParOf" srcId="{06078EE2-E107-4454-B27A-96371181690D}" destId="{325F9813-A392-4053-8FB7-0E68B7B5DC13}" srcOrd="1" destOrd="0" presId="urn:microsoft.com/office/officeart/2005/8/layout/hierarchy2"/>
    <dgm:cxn modelId="{A2A6EF26-7D47-4677-A2C6-1890169A2E69}" type="presParOf" srcId="{325F9813-A392-4053-8FB7-0E68B7B5DC13}" destId="{C3907977-C460-4D6F-B41E-1ED6D568DB14}" srcOrd="0" destOrd="0" presId="urn:microsoft.com/office/officeart/2005/8/layout/hierarchy2"/>
    <dgm:cxn modelId="{9FFB08EF-9440-4F89-9992-AF954B75E4A3}" type="presParOf" srcId="{C3907977-C460-4D6F-B41E-1ED6D568DB14}" destId="{FDA84871-ACAE-40C4-8E81-03FCBAA92532}" srcOrd="0" destOrd="0" presId="urn:microsoft.com/office/officeart/2005/8/layout/hierarchy2"/>
    <dgm:cxn modelId="{1AAD8B76-8ABA-42C0-B942-212573B65739}" type="presParOf" srcId="{325F9813-A392-4053-8FB7-0E68B7B5DC13}" destId="{C972B264-F189-45FE-9102-756096A7ADDC}" srcOrd="1" destOrd="0" presId="urn:microsoft.com/office/officeart/2005/8/layout/hierarchy2"/>
    <dgm:cxn modelId="{F638CA84-1166-41B5-B801-B6B06DEEAD59}" type="presParOf" srcId="{C972B264-F189-45FE-9102-756096A7ADDC}" destId="{6861584C-B48C-4868-926D-0FEE40AD5A51}" srcOrd="0" destOrd="0" presId="urn:microsoft.com/office/officeart/2005/8/layout/hierarchy2"/>
    <dgm:cxn modelId="{6C3492A8-8931-467F-AF05-EFDF44D468B8}" type="presParOf" srcId="{C972B264-F189-45FE-9102-756096A7ADDC}" destId="{5729B59F-B7EC-4B3A-A5D7-81F428F5F6A3}" srcOrd="1" destOrd="0" presId="urn:microsoft.com/office/officeart/2005/8/layout/hierarchy2"/>
    <dgm:cxn modelId="{7BED1BA3-4811-4D5C-952D-85E2E5E31DAF}" type="presParOf" srcId="{325F9813-A392-4053-8FB7-0E68B7B5DC13}" destId="{409E51F8-6B05-4CFD-B9C9-C0F0F6B6729C}" srcOrd="2" destOrd="0" presId="urn:microsoft.com/office/officeart/2005/8/layout/hierarchy2"/>
    <dgm:cxn modelId="{6BCBDF1C-3A66-4878-BE00-195391202554}" type="presParOf" srcId="{409E51F8-6B05-4CFD-B9C9-C0F0F6B6729C}" destId="{58556CE8-C561-4F1E-AC5F-944F3A085B3A}" srcOrd="0" destOrd="0" presId="urn:microsoft.com/office/officeart/2005/8/layout/hierarchy2"/>
    <dgm:cxn modelId="{7FE0B8FC-62C0-4CE4-8709-99C2C58326B1}" type="presParOf" srcId="{325F9813-A392-4053-8FB7-0E68B7B5DC13}" destId="{BF28DA17-6942-417D-AABB-FBFC8CC5FD2D}" srcOrd="3" destOrd="0" presId="urn:microsoft.com/office/officeart/2005/8/layout/hierarchy2"/>
    <dgm:cxn modelId="{7F2A8BA9-F903-43A2-8BD8-1D60DE8B7EF1}" type="presParOf" srcId="{BF28DA17-6942-417D-AABB-FBFC8CC5FD2D}" destId="{740126F4-FA77-4324-A7D0-762CB83A458F}" srcOrd="0" destOrd="0" presId="urn:microsoft.com/office/officeart/2005/8/layout/hierarchy2"/>
    <dgm:cxn modelId="{2B206C78-43D0-4C17-A3C2-72306007B9EC}" type="presParOf" srcId="{BF28DA17-6942-417D-AABB-FBFC8CC5FD2D}" destId="{48E715D7-6E51-423D-AE95-50DF280364FD}" srcOrd="1" destOrd="0" presId="urn:microsoft.com/office/officeart/2005/8/layout/hierarchy2"/>
    <dgm:cxn modelId="{47DA3072-2633-4F18-BBE7-FEB9384B075A}" type="presParOf" srcId="{325F9813-A392-4053-8FB7-0E68B7B5DC13}" destId="{B2E58A76-7B00-40B0-8E40-889A8DED6D8B}" srcOrd="4" destOrd="0" presId="urn:microsoft.com/office/officeart/2005/8/layout/hierarchy2"/>
    <dgm:cxn modelId="{390872A4-9557-4682-8516-0CA96B13E01F}" type="presParOf" srcId="{B2E58A76-7B00-40B0-8E40-889A8DED6D8B}" destId="{3D57BEDD-AD9A-4C4F-B86F-39E311980B2E}" srcOrd="0" destOrd="0" presId="urn:microsoft.com/office/officeart/2005/8/layout/hierarchy2"/>
    <dgm:cxn modelId="{1B8FD45C-A7CE-40F1-BDF5-80D330478699}" type="presParOf" srcId="{325F9813-A392-4053-8FB7-0E68B7B5DC13}" destId="{BBF40203-16C8-4D70-87E2-AA5C1CB6F2DE}" srcOrd="5" destOrd="0" presId="urn:microsoft.com/office/officeart/2005/8/layout/hierarchy2"/>
    <dgm:cxn modelId="{707FCF9C-6FA2-4950-8BB5-E8C58AF1C27F}" type="presParOf" srcId="{BBF40203-16C8-4D70-87E2-AA5C1CB6F2DE}" destId="{1BF292ED-D1C3-4227-A006-3F111FFC7E29}" srcOrd="0" destOrd="0" presId="urn:microsoft.com/office/officeart/2005/8/layout/hierarchy2"/>
    <dgm:cxn modelId="{809FC020-D152-401E-A073-6A95DB6381CD}" type="presParOf" srcId="{BBF40203-16C8-4D70-87E2-AA5C1CB6F2DE}" destId="{19EAE3EF-0D8E-4CD0-8931-C41D4EA6EDA4}" srcOrd="1" destOrd="0" presId="urn:microsoft.com/office/officeart/2005/8/layout/hierarchy2"/>
    <dgm:cxn modelId="{287995DC-5A8E-4145-A829-45825207F8D4}" type="presParOf" srcId="{C229EBF2-A15F-486C-BA52-4763F3612540}" destId="{7EE839E6-6EE0-4961-B4D6-CCF8C1FC92F8}" srcOrd="2" destOrd="0" presId="urn:microsoft.com/office/officeart/2005/8/layout/hierarchy2"/>
    <dgm:cxn modelId="{1377241A-5E7B-42B6-85B6-257BB09BA898}" type="presParOf" srcId="{7EE839E6-6EE0-4961-B4D6-CCF8C1FC92F8}" destId="{28ED6061-4232-44E0-A9CF-837817283DC6}" srcOrd="0" destOrd="0" presId="urn:microsoft.com/office/officeart/2005/8/layout/hierarchy2"/>
    <dgm:cxn modelId="{0CB26D15-2711-47A3-93EE-C19D6AAB05B1}" type="presParOf" srcId="{C229EBF2-A15F-486C-BA52-4763F3612540}" destId="{E5D49FEF-E8AA-4174-A2FA-AB5F537A5E1B}" srcOrd="3" destOrd="0" presId="urn:microsoft.com/office/officeart/2005/8/layout/hierarchy2"/>
    <dgm:cxn modelId="{42E83C69-B3DF-408D-8304-E92CB031F430}" type="presParOf" srcId="{E5D49FEF-E8AA-4174-A2FA-AB5F537A5E1B}" destId="{177DB8E1-265B-4D21-8F85-5F32B1F58325}" srcOrd="0" destOrd="0" presId="urn:microsoft.com/office/officeart/2005/8/layout/hierarchy2"/>
    <dgm:cxn modelId="{3AF5664B-3430-4B94-A155-89AF9A27964B}" type="presParOf" srcId="{E5D49FEF-E8AA-4174-A2FA-AB5F537A5E1B}" destId="{87233005-937C-4DA0-82A1-75582BB08970}" srcOrd="1" destOrd="0" presId="urn:microsoft.com/office/officeart/2005/8/layout/hierarchy2"/>
    <dgm:cxn modelId="{07DB1400-F906-4B76-9918-0A19C7F3E7E6}" type="presParOf" srcId="{87233005-937C-4DA0-82A1-75582BB08970}" destId="{7AECB67E-67C4-4303-923A-256ECC8FA1D3}" srcOrd="0" destOrd="0" presId="urn:microsoft.com/office/officeart/2005/8/layout/hierarchy2"/>
    <dgm:cxn modelId="{7923A348-3E5F-43C0-9EEB-F224DAA79A2A}" type="presParOf" srcId="{7AECB67E-67C4-4303-923A-256ECC8FA1D3}" destId="{DAB84DB5-8D8C-4C9A-AEFA-7796569014E3}" srcOrd="0" destOrd="0" presId="urn:microsoft.com/office/officeart/2005/8/layout/hierarchy2"/>
    <dgm:cxn modelId="{ED0963D2-FC69-4180-857D-20BCB0F92BBE}" type="presParOf" srcId="{87233005-937C-4DA0-82A1-75582BB08970}" destId="{608DA60F-44E3-498A-923A-A3497ECD5021}" srcOrd="1" destOrd="0" presId="urn:microsoft.com/office/officeart/2005/8/layout/hierarchy2"/>
    <dgm:cxn modelId="{2BEE79E0-3481-4419-8C19-1CB46C0F2586}" type="presParOf" srcId="{608DA60F-44E3-498A-923A-A3497ECD5021}" destId="{74E73B39-F3B0-44D9-9024-D8D72DAA5AC0}" srcOrd="0" destOrd="0" presId="urn:microsoft.com/office/officeart/2005/8/layout/hierarchy2"/>
    <dgm:cxn modelId="{A12FBC89-7BB2-4474-B5BF-9B5BD82EBB5E}" type="presParOf" srcId="{608DA60F-44E3-498A-923A-A3497ECD5021}" destId="{2BAC646F-CF6E-4CE0-A219-CD66738FE66D}" srcOrd="1" destOrd="0" presId="urn:microsoft.com/office/officeart/2005/8/layout/hierarchy2"/>
    <dgm:cxn modelId="{E0D85BDD-3F9E-409B-903E-EDF4561B3256}" type="presParOf" srcId="{87233005-937C-4DA0-82A1-75582BB08970}" destId="{61C21557-FD66-4A11-B53C-CD913D29DEE2}" srcOrd="2" destOrd="0" presId="urn:microsoft.com/office/officeart/2005/8/layout/hierarchy2"/>
    <dgm:cxn modelId="{63B357CF-433F-4A4A-A1E7-82416747609E}" type="presParOf" srcId="{61C21557-FD66-4A11-B53C-CD913D29DEE2}" destId="{55D75A19-75B3-4387-8FB4-F7316A8A6AEF}" srcOrd="0" destOrd="0" presId="urn:microsoft.com/office/officeart/2005/8/layout/hierarchy2"/>
    <dgm:cxn modelId="{E3A30761-FA00-4C52-AA04-0A65B15C09FA}" type="presParOf" srcId="{87233005-937C-4DA0-82A1-75582BB08970}" destId="{CC0D7398-76D1-4038-948F-AEC36C37F67C}" srcOrd="3" destOrd="0" presId="urn:microsoft.com/office/officeart/2005/8/layout/hierarchy2"/>
    <dgm:cxn modelId="{61B404CD-8F2D-45D7-9F3F-5C2E2DCB4FFD}" type="presParOf" srcId="{CC0D7398-76D1-4038-948F-AEC36C37F67C}" destId="{C31B6279-AB04-4D25-8863-EF2896D6C62F}" srcOrd="0" destOrd="0" presId="urn:microsoft.com/office/officeart/2005/8/layout/hierarchy2"/>
    <dgm:cxn modelId="{4BC963C8-CD31-44D1-A726-60DA081D0AFF}" type="presParOf" srcId="{CC0D7398-76D1-4038-948F-AEC36C37F67C}" destId="{B0570D24-AA31-48FC-B042-876A78C4DC50}" srcOrd="1" destOrd="0" presId="urn:microsoft.com/office/officeart/2005/8/layout/hierarchy2"/>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E93DE1C-0D81-42F0-B763-2D494A6BB5D0}" type="doc">
      <dgm:prSet loTypeId="urn:microsoft.com/office/officeart/2005/8/layout/hierarchy2" loCatId="hierarchy" qsTypeId="urn:microsoft.com/office/officeart/2005/8/quickstyle/simple1" qsCatId="simple" csTypeId="urn:microsoft.com/office/officeart/2005/8/colors/accent1_2" csCatId="accent1" phldr="1"/>
      <dgm:spPr/>
      <dgm:t>
        <a:bodyPr/>
        <a:lstStyle/>
        <a:p>
          <a:endParaRPr lang="ru-RU"/>
        </a:p>
      </dgm:t>
    </dgm:pt>
    <dgm:pt modelId="{08EBFD66-E56B-45BA-8D56-573D917DCEC5}">
      <dgm:prSet phldrT="[Текст]" custT="1"/>
      <dgm:spPr>
        <a:solidFill>
          <a:srgbClr val="00B0F0"/>
        </a:solidFill>
      </dgm:spPr>
      <dgm:t>
        <a:bodyPr/>
        <a:lstStyle/>
        <a:p>
          <a:pPr>
            <a:lnSpc>
              <a:spcPct val="100000"/>
            </a:lnSpc>
            <a:spcAft>
              <a:spcPts val="0"/>
            </a:spcAft>
          </a:pPr>
          <a:r>
            <a:rPr lang="ru-RU" sz="2000" b="1" dirty="0" smtClean="0">
              <a:solidFill>
                <a:schemeClr val="tx1"/>
              </a:solidFill>
              <a:latin typeface="Times New Roman" panose="02020603050405020304" pitchFamily="18" charset="0"/>
              <a:cs typeface="Times New Roman" panose="02020603050405020304" pitchFamily="18" charset="0"/>
            </a:rPr>
            <a:t>ОСНОВНЫЕ ПРОИЗВОДИТЕЛИ ЖЕМЧУЖНЫХ ВИН</a:t>
          </a:r>
          <a:endParaRPr lang="ru-RU" sz="2000" b="1" dirty="0">
            <a:solidFill>
              <a:schemeClr val="tx1"/>
            </a:solidFill>
            <a:latin typeface="Times New Roman" panose="02020603050405020304" pitchFamily="18" charset="0"/>
            <a:cs typeface="Times New Roman" panose="02020603050405020304" pitchFamily="18" charset="0"/>
          </a:endParaRPr>
        </a:p>
      </dgm:t>
    </dgm:pt>
    <dgm:pt modelId="{F458BEED-0FF1-4324-80F5-AD293FE5E7AE}" cxnId="{6784F81A-4412-4DED-ACFA-6D37E091B2F5}" type="parTrans">
      <dgm:prSet/>
      <dgm:spPr/>
      <dgm:t>
        <a:bodyPr/>
        <a:lstStyle/>
        <a:p>
          <a:endParaRPr lang="ru-RU"/>
        </a:p>
      </dgm:t>
    </dgm:pt>
    <dgm:pt modelId="{9318B89E-481F-48A1-B30B-3D905D4AA305}" cxnId="{6784F81A-4412-4DED-ACFA-6D37E091B2F5}" type="sibTrans">
      <dgm:prSet/>
      <dgm:spPr/>
      <dgm:t>
        <a:bodyPr/>
        <a:lstStyle/>
        <a:p>
          <a:endParaRPr lang="ru-RU"/>
        </a:p>
      </dgm:t>
    </dgm:pt>
    <dgm:pt modelId="{6548A759-E24C-4EDE-8685-6EB490677E6E}">
      <dgm:prSet phldrT="[Текст]" custT="1"/>
      <dgm:spPr>
        <a:solidFill>
          <a:srgbClr val="00B0F0"/>
        </a:solidFill>
      </dgm:spPr>
      <dgm:t>
        <a:bodyPr/>
        <a:lstStyle/>
        <a:p>
          <a:pPr>
            <a:lnSpc>
              <a:spcPct val="100000"/>
            </a:lnSpc>
            <a:spcAft>
              <a:spcPts val="0"/>
            </a:spcAft>
          </a:pPr>
          <a:r>
            <a:rPr lang="ru-RU" sz="2400" b="1" i="0" dirty="0" smtClean="0">
              <a:solidFill>
                <a:schemeClr val="tx1"/>
              </a:solidFill>
              <a:latin typeface="Times New Roman" panose="02020603050405020304" pitchFamily="18" charset="0"/>
              <a:cs typeface="Times New Roman" panose="02020603050405020304" pitchFamily="18" charset="0"/>
            </a:rPr>
            <a:t>Италия</a:t>
          </a:r>
          <a:r>
            <a:rPr lang="ru-RU" sz="2400" b="0" i="0" dirty="0" smtClean="0">
              <a:solidFill>
                <a:schemeClr val="tx1"/>
              </a:solidFill>
              <a:latin typeface="Times New Roman" panose="02020603050405020304" pitchFamily="18" charset="0"/>
              <a:cs typeface="Times New Roman" panose="02020603050405020304" pitchFamily="18" charset="0"/>
            </a:rPr>
            <a:t>, </a:t>
          </a:r>
          <a:r>
            <a:rPr lang="ru-RU" sz="2400" b="1" i="0" dirty="0" smtClean="0">
              <a:solidFill>
                <a:schemeClr val="tx1"/>
              </a:solidFill>
              <a:latin typeface="Times New Roman" panose="02020603050405020304" pitchFamily="18" charset="0"/>
              <a:cs typeface="Times New Roman" panose="02020603050405020304" pitchFamily="18" charset="0"/>
            </a:rPr>
            <a:t>Франция</a:t>
          </a:r>
          <a:r>
            <a:rPr lang="ru-RU" sz="2400" b="0" i="0" dirty="0" smtClean="0">
              <a:solidFill>
                <a:schemeClr val="tx1"/>
              </a:solidFill>
              <a:latin typeface="Times New Roman" panose="02020603050405020304" pitchFamily="18" charset="0"/>
              <a:cs typeface="Times New Roman" panose="02020603050405020304" pitchFamily="18" charset="0"/>
            </a:rPr>
            <a:t>, </a:t>
          </a:r>
          <a:r>
            <a:rPr lang="ru-RU" sz="2400" b="1" i="0" dirty="0" smtClean="0">
              <a:solidFill>
                <a:schemeClr val="tx1"/>
              </a:solidFill>
              <a:latin typeface="Times New Roman" panose="02020603050405020304" pitchFamily="18" charset="0"/>
              <a:cs typeface="Times New Roman" panose="02020603050405020304" pitchFamily="18" charset="0"/>
            </a:rPr>
            <a:t>Германия</a:t>
          </a:r>
          <a:r>
            <a:rPr lang="ru-RU" sz="2400" b="0" i="0" dirty="0" smtClean="0">
              <a:solidFill>
                <a:schemeClr val="tx1"/>
              </a:solidFill>
              <a:latin typeface="Times New Roman" panose="02020603050405020304" pitchFamily="18" charset="0"/>
              <a:cs typeface="Times New Roman" panose="02020603050405020304" pitchFamily="18" charset="0"/>
            </a:rPr>
            <a:t> и </a:t>
          </a:r>
          <a:r>
            <a:rPr lang="ru-RU" sz="2400" b="1" i="0" dirty="0" smtClean="0">
              <a:solidFill>
                <a:schemeClr val="tx1"/>
              </a:solidFill>
              <a:latin typeface="Times New Roman" panose="02020603050405020304" pitchFamily="18" charset="0"/>
              <a:cs typeface="Times New Roman" panose="02020603050405020304" pitchFamily="18" charset="0"/>
            </a:rPr>
            <a:t>Австралия</a:t>
          </a:r>
          <a:r>
            <a:rPr lang="ru-RU" sz="2400" b="0" i="0" dirty="0" smtClean="0">
              <a:solidFill>
                <a:schemeClr val="tx1"/>
              </a:solidFill>
              <a:latin typeface="Times New Roman" panose="02020603050405020304" pitchFamily="18" charset="0"/>
              <a:cs typeface="Times New Roman" panose="02020603050405020304" pitchFamily="18" charset="0"/>
            </a:rPr>
            <a:t> </a:t>
          </a:r>
        </a:p>
        <a:p>
          <a:pPr>
            <a:lnSpc>
              <a:spcPct val="100000"/>
            </a:lnSpc>
            <a:spcAft>
              <a:spcPts val="0"/>
            </a:spcAft>
          </a:pPr>
          <a:r>
            <a:rPr lang="ru-RU" sz="2400" b="0" i="0" dirty="0" smtClean="0">
              <a:solidFill>
                <a:schemeClr val="tx1"/>
              </a:solidFill>
              <a:latin typeface="Times New Roman" panose="02020603050405020304" pitchFamily="18" charset="0"/>
              <a:cs typeface="Times New Roman" panose="02020603050405020304" pitchFamily="18" charset="0"/>
            </a:rPr>
            <a:t>(85% мирового объема)</a:t>
          </a:r>
          <a:endParaRPr lang="ru-RU" sz="2400" b="1" dirty="0">
            <a:solidFill>
              <a:schemeClr val="tx1"/>
            </a:solidFill>
            <a:latin typeface="Times New Roman" panose="02020603050405020304" pitchFamily="18" charset="0"/>
            <a:cs typeface="Times New Roman" panose="02020603050405020304" pitchFamily="18" charset="0"/>
          </a:endParaRPr>
        </a:p>
      </dgm:t>
    </dgm:pt>
    <dgm:pt modelId="{1A0A2913-1DB9-4870-8BF6-2C00FCD9D666}" cxnId="{D4E93EA8-8945-45C6-A65C-E92F5EEAA100}" type="parTrans">
      <dgm:prSet/>
      <dgm:spPr/>
      <dgm:t>
        <a:bodyPr/>
        <a:lstStyle/>
        <a:p>
          <a:endParaRPr lang="ru-RU"/>
        </a:p>
      </dgm:t>
    </dgm:pt>
    <dgm:pt modelId="{0C71B853-B572-4F1D-A0F5-D1CF167BCC89}" cxnId="{D4E93EA8-8945-45C6-A65C-E92F5EEAA100}" type="sibTrans">
      <dgm:prSet/>
      <dgm:spPr/>
      <dgm:t>
        <a:bodyPr/>
        <a:lstStyle/>
        <a:p>
          <a:endParaRPr lang="ru-RU"/>
        </a:p>
      </dgm:t>
    </dgm:pt>
    <dgm:pt modelId="{0FB9D6BF-FAC5-4D5C-9ADD-C2BC15E718AB}">
      <dgm:prSet phldrT="[Текст]" custT="1"/>
      <dgm:spPr>
        <a:solidFill>
          <a:srgbClr val="00B0F0"/>
        </a:solidFill>
      </dgm:spPr>
      <dgm:t>
        <a:bodyPr/>
        <a:lstStyle/>
        <a:p>
          <a:pPr>
            <a:lnSpc>
              <a:spcPct val="100000"/>
            </a:lnSpc>
            <a:spcAft>
              <a:spcPts val="0"/>
            </a:spcAft>
          </a:pPr>
          <a:r>
            <a:rPr lang="ru-RU" sz="2400" b="1" i="0" dirty="0" smtClean="0">
              <a:solidFill>
                <a:schemeClr val="tx1"/>
              </a:solidFill>
              <a:latin typeface="Times New Roman" panose="02020603050405020304" pitchFamily="18" charset="0"/>
              <a:cs typeface="Times New Roman" panose="02020603050405020304" pitchFamily="18" charset="0"/>
            </a:rPr>
            <a:t>ЮАР</a:t>
          </a:r>
          <a:r>
            <a:rPr lang="ru-RU" sz="2400" b="0" i="0" dirty="0" smtClean="0">
              <a:solidFill>
                <a:schemeClr val="tx1"/>
              </a:solidFill>
              <a:latin typeface="Times New Roman" panose="02020603050405020304" pitchFamily="18" charset="0"/>
              <a:cs typeface="Times New Roman" panose="02020603050405020304" pitchFamily="18" charset="0"/>
            </a:rPr>
            <a:t>, </a:t>
          </a:r>
          <a:r>
            <a:rPr lang="ru-RU" sz="2400" b="1" i="0" dirty="0" smtClean="0">
              <a:solidFill>
                <a:schemeClr val="tx1"/>
              </a:solidFill>
              <a:latin typeface="Times New Roman" panose="02020603050405020304" pitchFamily="18" charset="0"/>
              <a:cs typeface="Times New Roman" panose="02020603050405020304" pitchFamily="18" charset="0"/>
            </a:rPr>
            <a:t>Португалия</a:t>
          </a:r>
          <a:r>
            <a:rPr lang="ru-RU" sz="2400" b="0" i="0" dirty="0" smtClean="0">
              <a:solidFill>
                <a:schemeClr val="tx1"/>
              </a:solidFill>
              <a:latin typeface="Times New Roman" panose="02020603050405020304" pitchFamily="18" charset="0"/>
              <a:cs typeface="Times New Roman" panose="02020603050405020304" pitchFamily="18" charset="0"/>
            </a:rPr>
            <a:t>, </a:t>
          </a:r>
          <a:r>
            <a:rPr lang="ru-RU" sz="2400" b="1" i="0" dirty="0" smtClean="0">
              <a:solidFill>
                <a:schemeClr val="tx1"/>
              </a:solidFill>
              <a:latin typeface="Times New Roman" panose="02020603050405020304" pitchFamily="18" charset="0"/>
              <a:cs typeface="Times New Roman" panose="02020603050405020304" pitchFamily="18" charset="0"/>
            </a:rPr>
            <a:t>Испания</a:t>
          </a:r>
          <a:r>
            <a:rPr lang="ru-RU" sz="2400" b="0" i="0" dirty="0" smtClean="0">
              <a:solidFill>
                <a:schemeClr val="tx1"/>
              </a:solidFill>
              <a:latin typeface="Times New Roman" panose="02020603050405020304" pitchFamily="18" charset="0"/>
              <a:cs typeface="Times New Roman" panose="02020603050405020304" pitchFamily="18" charset="0"/>
            </a:rPr>
            <a:t>, </a:t>
          </a:r>
          <a:r>
            <a:rPr lang="ru-RU" sz="2400" b="1" i="0" dirty="0" smtClean="0">
              <a:solidFill>
                <a:schemeClr val="tx1"/>
              </a:solidFill>
              <a:latin typeface="Times New Roman" panose="02020603050405020304" pitchFamily="18" charset="0"/>
              <a:cs typeface="Times New Roman" panose="02020603050405020304" pitchFamily="18" charset="0"/>
            </a:rPr>
            <a:t>Аргентина</a:t>
          </a:r>
          <a:r>
            <a:rPr lang="ru-RU" sz="2400" b="0" i="0" dirty="0" smtClean="0">
              <a:solidFill>
                <a:schemeClr val="tx1"/>
              </a:solidFill>
              <a:latin typeface="Times New Roman" panose="02020603050405020304" pitchFamily="18" charset="0"/>
              <a:cs typeface="Times New Roman" panose="02020603050405020304" pitchFamily="18" charset="0"/>
            </a:rPr>
            <a:t> и </a:t>
          </a:r>
          <a:r>
            <a:rPr lang="ru-RU" sz="2400" b="1" i="0" dirty="0" smtClean="0">
              <a:solidFill>
                <a:schemeClr val="tx1"/>
              </a:solidFill>
              <a:latin typeface="Times New Roman" panose="02020603050405020304" pitchFamily="18" charset="0"/>
              <a:cs typeface="Times New Roman" panose="02020603050405020304" pitchFamily="18" charset="0"/>
            </a:rPr>
            <a:t>Австрия</a:t>
          </a:r>
        </a:p>
        <a:p>
          <a:pPr>
            <a:lnSpc>
              <a:spcPct val="100000"/>
            </a:lnSpc>
            <a:spcAft>
              <a:spcPts val="0"/>
            </a:spcAft>
          </a:pPr>
          <a:r>
            <a:rPr lang="ru-RU" sz="2400" b="0" i="0" dirty="0" smtClean="0">
              <a:solidFill>
                <a:schemeClr val="tx1"/>
              </a:solidFill>
              <a:latin typeface="Times New Roman" panose="02020603050405020304" pitchFamily="18" charset="0"/>
              <a:cs typeface="Times New Roman" panose="02020603050405020304" pitchFamily="18" charset="0"/>
            </a:rPr>
            <a:t>(10% мирового выпуска)</a:t>
          </a:r>
          <a:endParaRPr lang="ru-RU" sz="2400" b="1" dirty="0">
            <a:solidFill>
              <a:schemeClr val="tx1"/>
            </a:solidFill>
            <a:latin typeface="Times New Roman" panose="02020603050405020304" pitchFamily="18" charset="0"/>
            <a:cs typeface="Times New Roman" panose="02020603050405020304" pitchFamily="18" charset="0"/>
          </a:endParaRPr>
        </a:p>
      </dgm:t>
    </dgm:pt>
    <dgm:pt modelId="{AD559217-95DB-476B-9F79-5F4E2C118077}" cxnId="{E372D0D1-4CBD-4758-8B9E-349E12B69FD7}" type="parTrans">
      <dgm:prSet/>
      <dgm:spPr/>
      <dgm:t>
        <a:bodyPr/>
        <a:lstStyle/>
        <a:p>
          <a:endParaRPr lang="ru-RU"/>
        </a:p>
      </dgm:t>
    </dgm:pt>
    <dgm:pt modelId="{B76A4F17-2B10-4CA6-B64B-C548596201DB}" cxnId="{E372D0D1-4CBD-4758-8B9E-349E12B69FD7}" type="sibTrans">
      <dgm:prSet/>
      <dgm:spPr/>
      <dgm:t>
        <a:bodyPr/>
        <a:lstStyle/>
        <a:p>
          <a:endParaRPr lang="ru-RU"/>
        </a:p>
      </dgm:t>
    </dgm:pt>
    <dgm:pt modelId="{723FCB10-9FF9-487F-BFE6-AE15535AA313}" type="pres">
      <dgm:prSet presAssocID="{CE93DE1C-0D81-42F0-B763-2D494A6BB5D0}" presName="diagram" presStyleCnt="0">
        <dgm:presLayoutVars>
          <dgm:chPref val="1"/>
          <dgm:dir/>
          <dgm:animOne val="branch"/>
          <dgm:animLvl val="lvl"/>
          <dgm:resizeHandles val="exact"/>
        </dgm:presLayoutVars>
      </dgm:prSet>
      <dgm:spPr/>
      <dgm:t>
        <a:bodyPr/>
        <a:lstStyle/>
        <a:p>
          <a:endParaRPr lang="ru-RU"/>
        </a:p>
      </dgm:t>
    </dgm:pt>
    <dgm:pt modelId="{349CE5F5-F784-4B57-8E3F-3B94151EDF60}" type="pres">
      <dgm:prSet presAssocID="{08EBFD66-E56B-45BA-8D56-573D917DCEC5}" presName="root1" presStyleCnt="0"/>
      <dgm:spPr/>
    </dgm:pt>
    <dgm:pt modelId="{486C858D-6947-45B0-8FDA-347C963A0C1B}" type="pres">
      <dgm:prSet presAssocID="{08EBFD66-E56B-45BA-8D56-573D917DCEC5}" presName="LevelOneTextNode" presStyleLbl="node0" presStyleIdx="0" presStyleCnt="1" custScaleX="131387" custLinFactY="-34685" custLinFactNeighborX="6191" custLinFactNeighborY="-100000">
        <dgm:presLayoutVars>
          <dgm:chPref val="3"/>
        </dgm:presLayoutVars>
      </dgm:prSet>
      <dgm:spPr/>
      <dgm:t>
        <a:bodyPr/>
        <a:lstStyle/>
        <a:p>
          <a:endParaRPr lang="ru-RU"/>
        </a:p>
      </dgm:t>
    </dgm:pt>
    <dgm:pt modelId="{C229EBF2-A15F-486C-BA52-4763F3612540}" type="pres">
      <dgm:prSet presAssocID="{08EBFD66-E56B-45BA-8D56-573D917DCEC5}" presName="level2hierChild" presStyleCnt="0"/>
      <dgm:spPr/>
    </dgm:pt>
    <dgm:pt modelId="{F20223E6-A034-4706-9013-D55E240A90C6}" type="pres">
      <dgm:prSet presAssocID="{1A0A2913-1DB9-4870-8BF6-2C00FCD9D666}" presName="conn2-1" presStyleLbl="parChTrans1D2" presStyleIdx="0" presStyleCnt="2"/>
      <dgm:spPr/>
      <dgm:t>
        <a:bodyPr/>
        <a:lstStyle/>
        <a:p>
          <a:endParaRPr lang="ru-RU"/>
        </a:p>
      </dgm:t>
    </dgm:pt>
    <dgm:pt modelId="{4AF524D4-0079-4DBB-B071-784913C14986}" type="pres">
      <dgm:prSet presAssocID="{1A0A2913-1DB9-4870-8BF6-2C00FCD9D666}" presName="connTx" presStyleLbl="parChTrans1D2" presStyleIdx="0" presStyleCnt="2"/>
      <dgm:spPr/>
      <dgm:t>
        <a:bodyPr/>
        <a:lstStyle/>
        <a:p>
          <a:endParaRPr lang="ru-RU"/>
        </a:p>
      </dgm:t>
    </dgm:pt>
    <dgm:pt modelId="{06078EE2-E107-4454-B27A-96371181690D}" type="pres">
      <dgm:prSet presAssocID="{6548A759-E24C-4EDE-8685-6EB490677E6E}" presName="root2" presStyleCnt="0"/>
      <dgm:spPr/>
    </dgm:pt>
    <dgm:pt modelId="{0085C874-17F2-4972-B04C-DCBD71EE7075}" type="pres">
      <dgm:prSet presAssocID="{6548A759-E24C-4EDE-8685-6EB490677E6E}" presName="LevelTwoTextNode" presStyleLbl="node2" presStyleIdx="0" presStyleCnt="2" custScaleX="223557" custScaleY="163217" custLinFactY="-79539" custLinFactNeighborX="2716" custLinFactNeighborY="-100000">
        <dgm:presLayoutVars>
          <dgm:chPref val="3"/>
        </dgm:presLayoutVars>
      </dgm:prSet>
      <dgm:spPr/>
      <dgm:t>
        <a:bodyPr/>
        <a:lstStyle/>
        <a:p>
          <a:endParaRPr lang="ru-RU"/>
        </a:p>
      </dgm:t>
    </dgm:pt>
    <dgm:pt modelId="{325F9813-A392-4053-8FB7-0E68B7B5DC13}" type="pres">
      <dgm:prSet presAssocID="{6548A759-E24C-4EDE-8685-6EB490677E6E}" presName="level3hierChild" presStyleCnt="0"/>
      <dgm:spPr/>
    </dgm:pt>
    <dgm:pt modelId="{7EE839E6-6EE0-4961-B4D6-CCF8C1FC92F8}" type="pres">
      <dgm:prSet presAssocID="{AD559217-95DB-476B-9F79-5F4E2C118077}" presName="conn2-1" presStyleLbl="parChTrans1D2" presStyleIdx="1" presStyleCnt="2"/>
      <dgm:spPr/>
      <dgm:t>
        <a:bodyPr/>
        <a:lstStyle/>
        <a:p>
          <a:endParaRPr lang="ru-RU"/>
        </a:p>
      </dgm:t>
    </dgm:pt>
    <dgm:pt modelId="{28ED6061-4232-44E0-A9CF-837817283DC6}" type="pres">
      <dgm:prSet presAssocID="{AD559217-95DB-476B-9F79-5F4E2C118077}" presName="connTx" presStyleLbl="parChTrans1D2" presStyleIdx="1" presStyleCnt="2"/>
      <dgm:spPr/>
      <dgm:t>
        <a:bodyPr/>
        <a:lstStyle/>
        <a:p>
          <a:endParaRPr lang="ru-RU"/>
        </a:p>
      </dgm:t>
    </dgm:pt>
    <dgm:pt modelId="{E5D49FEF-E8AA-4174-A2FA-AB5F537A5E1B}" type="pres">
      <dgm:prSet presAssocID="{0FB9D6BF-FAC5-4D5C-9ADD-C2BC15E718AB}" presName="root2" presStyleCnt="0"/>
      <dgm:spPr/>
    </dgm:pt>
    <dgm:pt modelId="{177DB8E1-265B-4D21-8F85-5F32B1F58325}" type="pres">
      <dgm:prSet presAssocID="{0FB9D6BF-FAC5-4D5C-9ADD-C2BC15E718AB}" presName="LevelTwoTextNode" presStyleLbl="node2" presStyleIdx="1" presStyleCnt="2" custScaleX="221843" custScaleY="172811" custLinFactNeighborX="-339" custLinFactNeighborY="10576">
        <dgm:presLayoutVars>
          <dgm:chPref val="3"/>
        </dgm:presLayoutVars>
      </dgm:prSet>
      <dgm:spPr/>
      <dgm:t>
        <a:bodyPr/>
        <a:lstStyle/>
        <a:p>
          <a:endParaRPr lang="ru-RU"/>
        </a:p>
      </dgm:t>
    </dgm:pt>
    <dgm:pt modelId="{87233005-937C-4DA0-82A1-75582BB08970}" type="pres">
      <dgm:prSet presAssocID="{0FB9D6BF-FAC5-4D5C-9ADD-C2BC15E718AB}" presName="level3hierChild" presStyleCnt="0"/>
      <dgm:spPr/>
    </dgm:pt>
  </dgm:ptLst>
  <dgm:cxnLst>
    <dgm:cxn modelId="{95F8EE79-41EF-416F-9008-1C385DEC3D7B}" type="presOf" srcId="{6548A759-E24C-4EDE-8685-6EB490677E6E}" destId="{0085C874-17F2-4972-B04C-DCBD71EE7075}" srcOrd="0" destOrd="0" presId="urn:microsoft.com/office/officeart/2005/8/layout/hierarchy2"/>
    <dgm:cxn modelId="{D4ECD5EC-2306-44FF-A84C-B443036BDFFC}" type="presOf" srcId="{1A0A2913-1DB9-4870-8BF6-2C00FCD9D666}" destId="{F20223E6-A034-4706-9013-D55E240A90C6}" srcOrd="0" destOrd="0" presId="urn:microsoft.com/office/officeart/2005/8/layout/hierarchy2"/>
    <dgm:cxn modelId="{10FBA110-EB0B-48DA-AE3F-B6B2AB2896F9}" type="presOf" srcId="{CE93DE1C-0D81-42F0-B763-2D494A6BB5D0}" destId="{723FCB10-9FF9-487F-BFE6-AE15535AA313}" srcOrd="0" destOrd="0" presId="urn:microsoft.com/office/officeart/2005/8/layout/hierarchy2"/>
    <dgm:cxn modelId="{1F290387-D6D4-4853-B155-D4785BB8948D}" type="presOf" srcId="{AD559217-95DB-476B-9F79-5F4E2C118077}" destId="{28ED6061-4232-44E0-A9CF-837817283DC6}" srcOrd="1" destOrd="0" presId="urn:microsoft.com/office/officeart/2005/8/layout/hierarchy2"/>
    <dgm:cxn modelId="{D4E93EA8-8945-45C6-A65C-E92F5EEAA100}" srcId="{08EBFD66-E56B-45BA-8D56-573D917DCEC5}" destId="{6548A759-E24C-4EDE-8685-6EB490677E6E}" srcOrd="0" destOrd="0" parTransId="{1A0A2913-1DB9-4870-8BF6-2C00FCD9D666}" sibTransId="{0C71B853-B572-4F1D-A0F5-D1CF167BCC89}"/>
    <dgm:cxn modelId="{6784F81A-4412-4DED-ACFA-6D37E091B2F5}" srcId="{CE93DE1C-0D81-42F0-B763-2D494A6BB5D0}" destId="{08EBFD66-E56B-45BA-8D56-573D917DCEC5}" srcOrd="0" destOrd="0" parTransId="{F458BEED-0FF1-4324-80F5-AD293FE5E7AE}" sibTransId="{9318B89E-481F-48A1-B30B-3D905D4AA305}"/>
    <dgm:cxn modelId="{E372D0D1-4CBD-4758-8B9E-349E12B69FD7}" srcId="{08EBFD66-E56B-45BA-8D56-573D917DCEC5}" destId="{0FB9D6BF-FAC5-4D5C-9ADD-C2BC15E718AB}" srcOrd="1" destOrd="0" parTransId="{AD559217-95DB-476B-9F79-5F4E2C118077}" sibTransId="{B76A4F17-2B10-4CA6-B64B-C548596201DB}"/>
    <dgm:cxn modelId="{EE2BDB89-22A1-45DE-A204-9E7A374F3FF2}" type="presOf" srcId="{AD559217-95DB-476B-9F79-5F4E2C118077}" destId="{7EE839E6-6EE0-4961-B4D6-CCF8C1FC92F8}" srcOrd="0" destOrd="0" presId="urn:microsoft.com/office/officeart/2005/8/layout/hierarchy2"/>
    <dgm:cxn modelId="{66441693-BA83-432A-9C0E-7C381763EAA4}" type="presOf" srcId="{0FB9D6BF-FAC5-4D5C-9ADD-C2BC15E718AB}" destId="{177DB8E1-265B-4D21-8F85-5F32B1F58325}" srcOrd="0" destOrd="0" presId="urn:microsoft.com/office/officeart/2005/8/layout/hierarchy2"/>
    <dgm:cxn modelId="{630E8A63-F6BE-452B-806E-5063F6225BBE}" type="presOf" srcId="{08EBFD66-E56B-45BA-8D56-573D917DCEC5}" destId="{486C858D-6947-45B0-8FDA-347C963A0C1B}" srcOrd="0" destOrd="0" presId="urn:microsoft.com/office/officeart/2005/8/layout/hierarchy2"/>
    <dgm:cxn modelId="{422352C4-D5EB-4E86-8FB3-108D104A3CE5}" type="presOf" srcId="{1A0A2913-1DB9-4870-8BF6-2C00FCD9D666}" destId="{4AF524D4-0079-4DBB-B071-784913C14986}" srcOrd="1" destOrd="0" presId="urn:microsoft.com/office/officeart/2005/8/layout/hierarchy2"/>
    <dgm:cxn modelId="{CEA542CA-1A48-4735-BEBE-9A505386501B}" type="presParOf" srcId="{723FCB10-9FF9-487F-BFE6-AE15535AA313}" destId="{349CE5F5-F784-4B57-8E3F-3B94151EDF60}" srcOrd="0" destOrd="0" presId="urn:microsoft.com/office/officeart/2005/8/layout/hierarchy2"/>
    <dgm:cxn modelId="{E6CF68BB-15A6-4CBF-A502-BAF17D1A9ECA}" type="presParOf" srcId="{349CE5F5-F784-4B57-8E3F-3B94151EDF60}" destId="{486C858D-6947-45B0-8FDA-347C963A0C1B}" srcOrd="0" destOrd="0" presId="urn:microsoft.com/office/officeart/2005/8/layout/hierarchy2"/>
    <dgm:cxn modelId="{BE916E03-F1E2-474B-9AF6-B70782B3E855}" type="presParOf" srcId="{349CE5F5-F784-4B57-8E3F-3B94151EDF60}" destId="{C229EBF2-A15F-486C-BA52-4763F3612540}" srcOrd="1" destOrd="0" presId="urn:microsoft.com/office/officeart/2005/8/layout/hierarchy2"/>
    <dgm:cxn modelId="{3CE9E874-51A7-4DA2-BD81-3F3866970C95}" type="presParOf" srcId="{C229EBF2-A15F-486C-BA52-4763F3612540}" destId="{F20223E6-A034-4706-9013-D55E240A90C6}" srcOrd="0" destOrd="0" presId="urn:microsoft.com/office/officeart/2005/8/layout/hierarchy2"/>
    <dgm:cxn modelId="{0EE10ED8-2F98-4CC7-8455-90FCCDC4FBCE}" type="presParOf" srcId="{F20223E6-A034-4706-9013-D55E240A90C6}" destId="{4AF524D4-0079-4DBB-B071-784913C14986}" srcOrd="0" destOrd="0" presId="urn:microsoft.com/office/officeart/2005/8/layout/hierarchy2"/>
    <dgm:cxn modelId="{4A83057F-6A27-4163-BDF1-BFC5E8C13C04}" type="presParOf" srcId="{C229EBF2-A15F-486C-BA52-4763F3612540}" destId="{06078EE2-E107-4454-B27A-96371181690D}" srcOrd="1" destOrd="0" presId="urn:microsoft.com/office/officeart/2005/8/layout/hierarchy2"/>
    <dgm:cxn modelId="{D68A4C42-E8BB-471F-BBC7-9805653CA8CC}" type="presParOf" srcId="{06078EE2-E107-4454-B27A-96371181690D}" destId="{0085C874-17F2-4972-B04C-DCBD71EE7075}" srcOrd="0" destOrd="0" presId="urn:microsoft.com/office/officeart/2005/8/layout/hierarchy2"/>
    <dgm:cxn modelId="{9EF654AD-9F7C-4EF4-B817-5FDC6E0ABEDE}" type="presParOf" srcId="{06078EE2-E107-4454-B27A-96371181690D}" destId="{325F9813-A392-4053-8FB7-0E68B7B5DC13}" srcOrd="1" destOrd="0" presId="urn:microsoft.com/office/officeart/2005/8/layout/hierarchy2"/>
    <dgm:cxn modelId="{ABE8DD40-4A6E-4DAF-869A-2CE43144318E}" type="presParOf" srcId="{C229EBF2-A15F-486C-BA52-4763F3612540}" destId="{7EE839E6-6EE0-4961-B4D6-CCF8C1FC92F8}" srcOrd="2" destOrd="0" presId="urn:microsoft.com/office/officeart/2005/8/layout/hierarchy2"/>
    <dgm:cxn modelId="{57654526-3664-4D5E-9A3F-018834E2D203}" type="presParOf" srcId="{7EE839E6-6EE0-4961-B4D6-CCF8C1FC92F8}" destId="{28ED6061-4232-44E0-A9CF-837817283DC6}" srcOrd="0" destOrd="0" presId="urn:microsoft.com/office/officeart/2005/8/layout/hierarchy2"/>
    <dgm:cxn modelId="{280AAFC5-88B2-40A7-A83A-80F94B6DC792}" type="presParOf" srcId="{C229EBF2-A15F-486C-BA52-4763F3612540}" destId="{E5D49FEF-E8AA-4174-A2FA-AB5F537A5E1B}" srcOrd="3" destOrd="0" presId="urn:microsoft.com/office/officeart/2005/8/layout/hierarchy2"/>
    <dgm:cxn modelId="{D33A3711-3162-4CD5-8233-900C6FB4CCB5}" type="presParOf" srcId="{E5D49FEF-E8AA-4174-A2FA-AB5F537A5E1B}" destId="{177DB8E1-265B-4D21-8F85-5F32B1F58325}" srcOrd="0" destOrd="0" presId="urn:microsoft.com/office/officeart/2005/8/layout/hierarchy2"/>
    <dgm:cxn modelId="{CEEAFDF3-FBCF-437B-8D93-BA46263ABF03}" type="presParOf" srcId="{E5D49FEF-E8AA-4174-A2FA-AB5F537A5E1B}" destId="{87233005-937C-4DA0-82A1-75582BB08970}" srcOrd="1" destOrd="0" presId="urn:microsoft.com/office/officeart/2005/8/layout/hierarchy2"/>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E93DE1C-0D81-42F0-B763-2D494A6BB5D0}" type="doc">
      <dgm:prSet loTypeId="urn:microsoft.com/office/officeart/2005/8/layout/hierarchy2" loCatId="hierarchy" qsTypeId="urn:microsoft.com/office/officeart/2005/8/quickstyle/simple1" qsCatId="simple" csTypeId="urn:microsoft.com/office/officeart/2005/8/colors/accent1_2" csCatId="accent1" phldr="1"/>
      <dgm:spPr/>
      <dgm:t>
        <a:bodyPr/>
        <a:lstStyle/>
        <a:p>
          <a:endParaRPr lang="ru-RU"/>
        </a:p>
      </dgm:t>
    </dgm:pt>
    <dgm:pt modelId="{08EBFD66-E56B-45BA-8D56-573D917DCEC5}">
      <dgm:prSet phldrT="[Текст]" custT="1"/>
      <dgm:spPr>
        <a:solidFill>
          <a:srgbClr val="00B0F0"/>
        </a:solidFill>
      </dgm:spPr>
      <dgm:t>
        <a:bodyPr/>
        <a:lstStyle/>
        <a:p>
          <a:pPr>
            <a:lnSpc>
              <a:spcPct val="100000"/>
            </a:lnSpc>
            <a:spcAft>
              <a:spcPts val="0"/>
            </a:spcAft>
          </a:pPr>
          <a:r>
            <a:rPr lang="ru-RU" sz="2000" b="1" dirty="0" smtClean="0">
              <a:solidFill>
                <a:schemeClr val="tx1"/>
              </a:solidFill>
              <a:latin typeface="Times New Roman" panose="02020603050405020304" pitchFamily="18" charset="0"/>
              <a:cs typeface="Times New Roman" panose="02020603050405020304" pitchFamily="18" charset="0"/>
            </a:rPr>
            <a:t>ЖЕМЧУЖНЫЕ ВИНА ИТАЛИИ</a:t>
          </a:r>
          <a:endParaRPr lang="ru-RU" sz="2000" b="1" dirty="0">
            <a:solidFill>
              <a:schemeClr val="tx1"/>
            </a:solidFill>
            <a:latin typeface="Times New Roman" panose="02020603050405020304" pitchFamily="18" charset="0"/>
            <a:cs typeface="Times New Roman" panose="02020603050405020304" pitchFamily="18" charset="0"/>
          </a:endParaRPr>
        </a:p>
      </dgm:t>
    </dgm:pt>
    <dgm:pt modelId="{F458BEED-0FF1-4324-80F5-AD293FE5E7AE}" cxnId="{6784F81A-4412-4DED-ACFA-6D37E091B2F5}" type="parTrans">
      <dgm:prSet/>
      <dgm:spPr/>
      <dgm:t>
        <a:bodyPr/>
        <a:lstStyle/>
        <a:p>
          <a:endParaRPr lang="ru-RU"/>
        </a:p>
      </dgm:t>
    </dgm:pt>
    <dgm:pt modelId="{9318B89E-481F-48A1-B30B-3D905D4AA305}" cxnId="{6784F81A-4412-4DED-ACFA-6D37E091B2F5}" type="sibTrans">
      <dgm:prSet/>
      <dgm:spPr/>
      <dgm:t>
        <a:bodyPr/>
        <a:lstStyle/>
        <a:p>
          <a:endParaRPr lang="ru-RU"/>
        </a:p>
      </dgm:t>
    </dgm:pt>
    <dgm:pt modelId="{6548A759-E24C-4EDE-8685-6EB490677E6E}">
      <dgm:prSet phldrT="[Текст]" custT="1"/>
      <dgm:spPr>
        <a:solidFill>
          <a:srgbClr val="00B0F0"/>
        </a:solidFill>
      </dgm:spPr>
      <dgm:t>
        <a:bodyPr/>
        <a:lstStyle/>
        <a:p>
          <a:pPr>
            <a:lnSpc>
              <a:spcPct val="100000"/>
            </a:lnSpc>
            <a:spcAft>
              <a:spcPts val="0"/>
            </a:spcAft>
          </a:pPr>
          <a:r>
            <a:rPr lang="ru-RU" sz="2400" b="0" i="0" dirty="0" smtClean="0">
              <a:solidFill>
                <a:schemeClr val="tx1"/>
              </a:solidFill>
              <a:latin typeface="Times New Roman" panose="02020603050405020304" pitchFamily="18" charset="0"/>
              <a:cs typeface="Times New Roman" panose="02020603050405020304" pitchFamily="18" charset="0"/>
            </a:rPr>
            <a:t>с наименованием по происхождению (2%)</a:t>
          </a:r>
          <a:endParaRPr lang="ru-RU" sz="2400" b="1" dirty="0">
            <a:solidFill>
              <a:schemeClr val="tx1"/>
            </a:solidFill>
            <a:latin typeface="Times New Roman" panose="02020603050405020304" pitchFamily="18" charset="0"/>
            <a:cs typeface="Times New Roman" panose="02020603050405020304" pitchFamily="18" charset="0"/>
          </a:endParaRPr>
        </a:p>
      </dgm:t>
    </dgm:pt>
    <dgm:pt modelId="{1A0A2913-1DB9-4870-8BF6-2C00FCD9D666}" cxnId="{D4E93EA8-8945-45C6-A65C-E92F5EEAA100}" type="parTrans">
      <dgm:prSet/>
      <dgm:spPr/>
      <dgm:t>
        <a:bodyPr/>
        <a:lstStyle/>
        <a:p>
          <a:endParaRPr lang="ru-RU"/>
        </a:p>
      </dgm:t>
    </dgm:pt>
    <dgm:pt modelId="{0C71B853-B572-4F1D-A0F5-D1CF167BCC89}" cxnId="{D4E93EA8-8945-45C6-A65C-E92F5EEAA100}" type="sibTrans">
      <dgm:prSet/>
      <dgm:spPr/>
      <dgm:t>
        <a:bodyPr/>
        <a:lstStyle/>
        <a:p>
          <a:endParaRPr lang="ru-RU"/>
        </a:p>
      </dgm:t>
    </dgm:pt>
    <dgm:pt modelId="{0FB9D6BF-FAC5-4D5C-9ADD-C2BC15E718AB}">
      <dgm:prSet phldrT="[Текст]" custT="1"/>
      <dgm:spPr>
        <a:solidFill>
          <a:srgbClr val="00B0F0"/>
        </a:solidFill>
      </dgm:spPr>
      <dgm:t>
        <a:bodyPr/>
        <a:lstStyle/>
        <a:p>
          <a:pPr>
            <a:lnSpc>
              <a:spcPct val="100000"/>
            </a:lnSpc>
            <a:spcAft>
              <a:spcPts val="0"/>
            </a:spcAft>
          </a:pPr>
          <a:r>
            <a:rPr lang="ru-RU" sz="2400" b="0" i="0" dirty="0" smtClean="0">
              <a:solidFill>
                <a:schemeClr val="tx1"/>
              </a:solidFill>
              <a:latin typeface="Times New Roman" panose="02020603050405020304" pitchFamily="18" charset="0"/>
              <a:cs typeface="Times New Roman" panose="02020603050405020304" pitchFamily="18" charset="0"/>
            </a:rPr>
            <a:t>классические натуральные (88%)</a:t>
          </a:r>
          <a:endParaRPr lang="ru-RU" sz="2400" b="1" dirty="0">
            <a:solidFill>
              <a:schemeClr val="tx1"/>
            </a:solidFill>
            <a:latin typeface="Times New Roman" panose="02020603050405020304" pitchFamily="18" charset="0"/>
            <a:cs typeface="Times New Roman" panose="02020603050405020304" pitchFamily="18" charset="0"/>
          </a:endParaRPr>
        </a:p>
      </dgm:t>
    </dgm:pt>
    <dgm:pt modelId="{AD559217-95DB-476B-9F79-5F4E2C118077}" cxnId="{E372D0D1-4CBD-4758-8B9E-349E12B69FD7}" type="parTrans">
      <dgm:prSet/>
      <dgm:spPr/>
      <dgm:t>
        <a:bodyPr/>
        <a:lstStyle/>
        <a:p>
          <a:endParaRPr lang="ru-RU"/>
        </a:p>
      </dgm:t>
    </dgm:pt>
    <dgm:pt modelId="{B76A4F17-2B10-4CA6-B64B-C548596201DB}" cxnId="{E372D0D1-4CBD-4758-8B9E-349E12B69FD7}" type="sibTrans">
      <dgm:prSet/>
      <dgm:spPr/>
      <dgm:t>
        <a:bodyPr/>
        <a:lstStyle/>
        <a:p>
          <a:endParaRPr lang="ru-RU"/>
        </a:p>
      </dgm:t>
    </dgm:pt>
    <dgm:pt modelId="{A4FF55A1-BD08-4147-9EA2-4FD444A4F917}">
      <dgm:prSet phldrT="[Текст]" custT="1"/>
      <dgm:spPr>
        <a:solidFill>
          <a:srgbClr val="00B0F0"/>
        </a:solidFill>
      </dgm:spPr>
      <dgm:t>
        <a:bodyPr/>
        <a:lstStyle/>
        <a:p>
          <a:pPr>
            <a:lnSpc>
              <a:spcPct val="100000"/>
            </a:lnSpc>
            <a:spcAft>
              <a:spcPts val="0"/>
            </a:spcAft>
          </a:pPr>
          <a:r>
            <a:rPr lang="ru-RU" sz="2400" b="0" i="0" dirty="0" smtClean="0">
              <a:solidFill>
                <a:schemeClr val="tx1"/>
              </a:solidFill>
              <a:latin typeface="Times New Roman" panose="02020603050405020304" pitchFamily="18" charset="0"/>
              <a:cs typeface="Times New Roman" panose="02020603050405020304" pitchFamily="18" charset="0"/>
            </a:rPr>
            <a:t>«живые» жемчужные вина (</a:t>
          </a:r>
          <a:r>
            <a:rPr lang="ru-RU" sz="2400" b="0" i="0" dirty="0" err="1" smtClean="0">
              <a:solidFill>
                <a:schemeClr val="tx1"/>
              </a:solidFill>
              <a:latin typeface="Times New Roman" panose="02020603050405020304" pitchFamily="18" charset="0"/>
              <a:cs typeface="Times New Roman" panose="02020603050405020304" pitchFamily="18" charset="0"/>
            </a:rPr>
            <a:t>vivace</a:t>
          </a:r>
          <a:r>
            <a:rPr lang="ru-RU" sz="2400" b="0" i="0" dirty="0" smtClean="0">
              <a:solidFill>
                <a:schemeClr val="tx1"/>
              </a:solidFill>
              <a:latin typeface="Times New Roman" panose="02020603050405020304" pitchFamily="18" charset="0"/>
              <a:cs typeface="Times New Roman" panose="02020603050405020304" pitchFamily="18" charset="0"/>
            </a:rPr>
            <a:t>) с давлением в бутылке до 0,05 МПа (10%)</a:t>
          </a:r>
          <a:endParaRPr lang="ru-RU" sz="2400" b="1" dirty="0">
            <a:solidFill>
              <a:schemeClr val="tx1"/>
            </a:solidFill>
            <a:latin typeface="Times New Roman" panose="02020603050405020304" pitchFamily="18" charset="0"/>
            <a:cs typeface="Times New Roman" panose="02020603050405020304" pitchFamily="18" charset="0"/>
          </a:endParaRPr>
        </a:p>
      </dgm:t>
    </dgm:pt>
    <dgm:pt modelId="{FEFAC9D9-4BAB-4825-B55F-9A0326E1123F}" cxnId="{605AFA97-B4BA-4CD8-9EF1-C4EDDFD47242}" type="parTrans">
      <dgm:prSet/>
      <dgm:spPr/>
      <dgm:t>
        <a:bodyPr/>
        <a:lstStyle/>
        <a:p>
          <a:endParaRPr lang="ru-RU"/>
        </a:p>
      </dgm:t>
    </dgm:pt>
    <dgm:pt modelId="{E640591A-C97E-4EE4-9275-6007F6DFD92A}" cxnId="{605AFA97-B4BA-4CD8-9EF1-C4EDDFD47242}" type="sibTrans">
      <dgm:prSet/>
      <dgm:spPr/>
      <dgm:t>
        <a:bodyPr/>
        <a:lstStyle/>
        <a:p>
          <a:endParaRPr lang="ru-RU"/>
        </a:p>
      </dgm:t>
    </dgm:pt>
    <dgm:pt modelId="{723FCB10-9FF9-487F-BFE6-AE15535AA313}" type="pres">
      <dgm:prSet presAssocID="{CE93DE1C-0D81-42F0-B763-2D494A6BB5D0}" presName="diagram" presStyleCnt="0">
        <dgm:presLayoutVars>
          <dgm:chPref val="1"/>
          <dgm:dir/>
          <dgm:animOne val="branch"/>
          <dgm:animLvl val="lvl"/>
          <dgm:resizeHandles val="exact"/>
        </dgm:presLayoutVars>
      </dgm:prSet>
      <dgm:spPr/>
      <dgm:t>
        <a:bodyPr/>
        <a:lstStyle/>
        <a:p>
          <a:endParaRPr lang="ru-RU"/>
        </a:p>
      </dgm:t>
    </dgm:pt>
    <dgm:pt modelId="{349CE5F5-F784-4B57-8E3F-3B94151EDF60}" type="pres">
      <dgm:prSet presAssocID="{08EBFD66-E56B-45BA-8D56-573D917DCEC5}" presName="root1" presStyleCnt="0"/>
      <dgm:spPr/>
    </dgm:pt>
    <dgm:pt modelId="{486C858D-6947-45B0-8FDA-347C963A0C1B}" type="pres">
      <dgm:prSet presAssocID="{08EBFD66-E56B-45BA-8D56-573D917DCEC5}" presName="LevelOneTextNode" presStyleLbl="node0" presStyleIdx="0" presStyleCnt="1" custScaleX="131387" custLinFactY="-5378" custLinFactNeighborX="-32123" custLinFactNeighborY="-100000">
        <dgm:presLayoutVars>
          <dgm:chPref val="3"/>
        </dgm:presLayoutVars>
      </dgm:prSet>
      <dgm:spPr/>
      <dgm:t>
        <a:bodyPr/>
        <a:lstStyle/>
        <a:p>
          <a:endParaRPr lang="ru-RU"/>
        </a:p>
      </dgm:t>
    </dgm:pt>
    <dgm:pt modelId="{C229EBF2-A15F-486C-BA52-4763F3612540}" type="pres">
      <dgm:prSet presAssocID="{08EBFD66-E56B-45BA-8D56-573D917DCEC5}" presName="level2hierChild" presStyleCnt="0"/>
      <dgm:spPr/>
    </dgm:pt>
    <dgm:pt modelId="{F20223E6-A034-4706-9013-D55E240A90C6}" type="pres">
      <dgm:prSet presAssocID="{1A0A2913-1DB9-4870-8BF6-2C00FCD9D666}" presName="conn2-1" presStyleLbl="parChTrans1D2" presStyleIdx="0" presStyleCnt="3"/>
      <dgm:spPr/>
      <dgm:t>
        <a:bodyPr/>
        <a:lstStyle/>
        <a:p>
          <a:endParaRPr lang="ru-RU"/>
        </a:p>
      </dgm:t>
    </dgm:pt>
    <dgm:pt modelId="{4AF524D4-0079-4DBB-B071-784913C14986}" type="pres">
      <dgm:prSet presAssocID="{1A0A2913-1DB9-4870-8BF6-2C00FCD9D666}" presName="connTx" presStyleLbl="parChTrans1D2" presStyleIdx="0" presStyleCnt="3"/>
      <dgm:spPr/>
      <dgm:t>
        <a:bodyPr/>
        <a:lstStyle/>
        <a:p>
          <a:endParaRPr lang="ru-RU"/>
        </a:p>
      </dgm:t>
    </dgm:pt>
    <dgm:pt modelId="{06078EE2-E107-4454-B27A-96371181690D}" type="pres">
      <dgm:prSet presAssocID="{6548A759-E24C-4EDE-8685-6EB490677E6E}" presName="root2" presStyleCnt="0"/>
      <dgm:spPr/>
    </dgm:pt>
    <dgm:pt modelId="{0085C874-17F2-4972-B04C-DCBD71EE7075}" type="pres">
      <dgm:prSet presAssocID="{6548A759-E24C-4EDE-8685-6EB490677E6E}" presName="LevelTwoTextNode" presStyleLbl="node2" presStyleIdx="0" presStyleCnt="3" custScaleX="364071" custScaleY="94448" custLinFactY="-79539" custLinFactNeighborX="2716" custLinFactNeighborY="-100000">
        <dgm:presLayoutVars>
          <dgm:chPref val="3"/>
        </dgm:presLayoutVars>
      </dgm:prSet>
      <dgm:spPr/>
      <dgm:t>
        <a:bodyPr/>
        <a:lstStyle/>
        <a:p>
          <a:endParaRPr lang="ru-RU"/>
        </a:p>
      </dgm:t>
    </dgm:pt>
    <dgm:pt modelId="{325F9813-A392-4053-8FB7-0E68B7B5DC13}" type="pres">
      <dgm:prSet presAssocID="{6548A759-E24C-4EDE-8685-6EB490677E6E}" presName="level3hierChild" presStyleCnt="0"/>
      <dgm:spPr/>
    </dgm:pt>
    <dgm:pt modelId="{7EE839E6-6EE0-4961-B4D6-CCF8C1FC92F8}" type="pres">
      <dgm:prSet presAssocID="{AD559217-95DB-476B-9F79-5F4E2C118077}" presName="conn2-1" presStyleLbl="parChTrans1D2" presStyleIdx="1" presStyleCnt="3"/>
      <dgm:spPr/>
      <dgm:t>
        <a:bodyPr/>
        <a:lstStyle/>
        <a:p>
          <a:endParaRPr lang="ru-RU"/>
        </a:p>
      </dgm:t>
    </dgm:pt>
    <dgm:pt modelId="{28ED6061-4232-44E0-A9CF-837817283DC6}" type="pres">
      <dgm:prSet presAssocID="{AD559217-95DB-476B-9F79-5F4E2C118077}" presName="connTx" presStyleLbl="parChTrans1D2" presStyleIdx="1" presStyleCnt="3"/>
      <dgm:spPr/>
      <dgm:t>
        <a:bodyPr/>
        <a:lstStyle/>
        <a:p>
          <a:endParaRPr lang="ru-RU"/>
        </a:p>
      </dgm:t>
    </dgm:pt>
    <dgm:pt modelId="{E5D49FEF-E8AA-4174-A2FA-AB5F537A5E1B}" type="pres">
      <dgm:prSet presAssocID="{0FB9D6BF-FAC5-4D5C-9ADD-C2BC15E718AB}" presName="root2" presStyleCnt="0"/>
      <dgm:spPr/>
    </dgm:pt>
    <dgm:pt modelId="{177DB8E1-265B-4D21-8F85-5F32B1F58325}" type="pres">
      <dgm:prSet presAssocID="{0FB9D6BF-FAC5-4D5C-9ADD-C2BC15E718AB}" presName="LevelTwoTextNode" presStyleLbl="node2" presStyleIdx="1" presStyleCnt="3" custScaleX="362391" custLinFactNeighborX="69" custLinFactNeighborY="-28976">
        <dgm:presLayoutVars>
          <dgm:chPref val="3"/>
        </dgm:presLayoutVars>
      </dgm:prSet>
      <dgm:spPr/>
      <dgm:t>
        <a:bodyPr/>
        <a:lstStyle/>
        <a:p>
          <a:endParaRPr lang="ru-RU"/>
        </a:p>
      </dgm:t>
    </dgm:pt>
    <dgm:pt modelId="{87233005-937C-4DA0-82A1-75582BB08970}" type="pres">
      <dgm:prSet presAssocID="{0FB9D6BF-FAC5-4D5C-9ADD-C2BC15E718AB}" presName="level3hierChild" presStyleCnt="0"/>
      <dgm:spPr/>
    </dgm:pt>
    <dgm:pt modelId="{8634499B-118B-4F1D-A888-1A2993C3CD75}" type="pres">
      <dgm:prSet presAssocID="{FEFAC9D9-4BAB-4825-B55F-9A0326E1123F}" presName="conn2-1" presStyleLbl="parChTrans1D2" presStyleIdx="2" presStyleCnt="3"/>
      <dgm:spPr/>
      <dgm:t>
        <a:bodyPr/>
        <a:lstStyle/>
        <a:p>
          <a:endParaRPr lang="ru-RU"/>
        </a:p>
      </dgm:t>
    </dgm:pt>
    <dgm:pt modelId="{8165EE73-7BC2-45CC-8433-DE8610321C41}" type="pres">
      <dgm:prSet presAssocID="{FEFAC9D9-4BAB-4825-B55F-9A0326E1123F}" presName="connTx" presStyleLbl="parChTrans1D2" presStyleIdx="2" presStyleCnt="3"/>
      <dgm:spPr/>
      <dgm:t>
        <a:bodyPr/>
        <a:lstStyle/>
        <a:p>
          <a:endParaRPr lang="ru-RU"/>
        </a:p>
      </dgm:t>
    </dgm:pt>
    <dgm:pt modelId="{EFEB9FAB-C411-4749-8BA9-995ACC2C6EE0}" type="pres">
      <dgm:prSet presAssocID="{A4FF55A1-BD08-4147-9EA2-4FD444A4F917}" presName="root2" presStyleCnt="0"/>
      <dgm:spPr/>
    </dgm:pt>
    <dgm:pt modelId="{70222B27-0D19-4539-8EDA-D6707B935022}" type="pres">
      <dgm:prSet presAssocID="{A4FF55A1-BD08-4147-9EA2-4FD444A4F917}" presName="LevelTwoTextNode" presStyleLbl="node2" presStyleIdx="2" presStyleCnt="3" custScaleX="362985" custLinFactNeighborX="2424" custLinFactNeighborY="-21973">
        <dgm:presLayoutVars>
          <dgm:chPref val="3"/>
        </dgm:presLayoutVars>
      </dgm:prSet>
      <dgm:spPr/>
      <dgm:t>
        <a:bodyPr/>
        <a:lstStyle/>
        <a:p>
          <a:endParaRPr lang="ru-RU"/>
        </a:p>
      </dgm:t>
    </dgm:pt>
    <dgm:pt modelId="{B44CDA9D-F14F-478F-A647-C3BCA523A384}" type="pres">
      <dgm:prSet presAssocID="{A4FF55A1-BD08-4147-9EA2-4FD444A4F917}" presName="level3hierChild" presStyleCnt="0"/>
      <dgm:spPr/>
    </dgm:pt>
  </dgm:ptLst>
  <dgm:cxnLst>
    <dgm:cxn modelId="{331C53C2-33D7-41F9-AB9F-A68D1AEB427E}" type="presOf" srcId="{6548A759-E24C-4EDE-8685-6EB490677E6E}" destId="{0085C874-17F2-4972-B04C-DCBD71EE7075}" srcOrd="0" destOrd="0" presId="urn:microsoft.com/office/officeart/2005/8/layout/hierarchy2"/>
    <dgm:cxn modelId="{91177BBB-F9D3-457F-8F57-E581675D2233}" type="presOf" srcId="{AD559217-95DB-476B-9F79-5F4E2C118077}" destId="{28ED6061-4232-44E0-A9CF-837817283DC6}" srcOrd="1" destOrd="0" presId="urn:microsoft.com/office/officeart/2005/8/layout/hierarchy2"/>
    <dgm:cxn modelId="{D4E93EA8-8945-45C6-A65C-E92F5EEAA100}" srcId="{08EBFD66-E56B-45BA-8D56-573D917DCEC5}" destId="{6548A759-E24C-4EDE-8685-6EB490677E6E}" srcOrd="0" destOrd="0" parTransId="{1A0A2913-1DB9-4870-8BF6-2C00FCD9D666}" sibTransId="{0C71B853-B572-4F1D-A0F5-D1CF167BCC89}"/>
    <dgm:cxn modelId="{6784F81A-4412-4DED-ACFA-6D37E091B2F5}" srcId="{CE93DE1C-0D81-42F0-B763-2D494A6BB5D0}" destId="{08EBFD66-E56B-45BA-8D56-573D917DCEC5}" srcOrd="0" destOrd="0" parTransId="{F458BEED-0FF1-4324-80F5-AD293FE5E7AE}" sibTransId="{9318B89E-481F-48A1-B30B-3D905D4AA305}"/>
    <dgm:cxn modelId="{2F98980A-5264-4BEE-B20F-8C778A02BE43}" type="presOf" srcId="{1A0A2913-1DB9-4870-8BF6-2C00FCD9D666}" destId="{F20223E6-A034-4706-9013-D55E240A90C6}" srcOrd="0" destOrd="0" presId="urn:microsoft.com/office/officeart/2005/8/layout/hierarchy2"/>
    <dgm:cxn modelId="{66F2EE36-9606-4029-B83E-2E3E1451038F}" type="presOf" srcId="{0FB9D6BF-FAC5-4D5C-9ADD-C2BC15E718AB}" destId="{177DB8E1-265B-4D21-8F85-5F32B1F58325}" srcOrd="0" destOrd="0" presId="urn:microsoft.com/office/officeart/2005/8/layout/hierarchy2"/>
    <dgm:cxn modelId="{E372D0D1-4CBD-4758-8B9E-349E12B69FD7}" srcId="{08EBFD66-E56B-45BA-8D56-573D917DCEC5}" destId="{0FB9D6BF-FAC5-4D5C-9ADD-C2BC15E718AB}" srcOrd="1" destOrd="0" parTransId="{AD559217-95DB-476B-9F79-5F4E2C118077}" sibTransId="{B76A4F17-2B10-4CA6-B64B-C548596201DB}"/>
    <dgm:cxn modelId="{1CC8A37F-3BCF-458C-BF61-7C0DD71BA1BF}" type="presOf" srcId="{FEFAC9D9-4BAB-4825-B55F-9A0326E1123F}" destId="{8634499B-118B-4F1D-A888-1A2993C3CD75}" srcOrd="0" destOrd="0" presId="urn:microsoft.com/office/officeart/2005/8/layout/hierarchy2"/>
    <dgm:cxn modelId="{605AFA97-B4BA-4CD8-9EF1-C4EDDFD47242}" srcId="{08EBFD66-E56B-45BA-8D56-573D917DCEC5}" destId="{A4FF55A1-BD08-4147-9EA2-4FD444A4F917}" srcOrd="2" destOrd="0" parTransId="{FEFAC9D9-4BAB-4825-B55F-9A0326E1123F}" sibTransId="{E640591A-C97E-4EE4-9275-6007F6DFD92A}"/>
    <dgm:cxn modelId="{8B847176-F6E0-4569-A95C-6AC87256C9B9}" type="presOf" srcId="{08EBFD66-E56B-45BA-8D56-573D917DCEC5}" destId="{486C858D-6947-45B0-8FDA-347C963A0C1B}" srcOrd="0" destOrd="0" presId="urn:microsoft.com/office/officeart/2005/8/layout/hierarchy2"/>
    <dgm:cxn modelId="{CC7EDE69-4DDB-40FA-B630-2EA646B3DAD5}" type="presOf" srcId="{1A0A2913-1DB9-4870-8BF6-2C00FCD9D666}" destId="{4AF524D4-0079-4DBB-B071-784913C14986}" srcOrd="1" destOrd="0" presId="urn:microsoft.com/office/officeart/2005/8/layout/hierarchy2"/>
    <dgm:cxn modelId="{D8C483B4-A9C0-4CC0-B389-0194FBC93947}" type="presOf" srcId="{CE93DE1C-0D81-42F0-B763-2D494A6BB5D0}" destId="{723FCB10-9FF9-487F-BFE6-AE15535AA313}" srcOrd="0" destOrd="0" presId="urn:microsoft.com/office/officeart/2005/8/layout/hierarchy2"/>
    <dgm:cxn modelId="{5BCD6C75-7CA1-4A9C-9A92-EF5A84112794}" type="presOf" srcId="{A4FF55A1-BD08-4147-9EA2-4FD444A4F917}" destId="{70222B27-0D19-4539-8EDA-D6707B935022}" srcOrd="0" destOrd="0" presId="urn:microsoft.com/office/officeart/2005/8/layout/hierarchy2"/>
    <dgm:cxn modelId="{10357078-0E78-456B-A83C-2AFE3AAC4E7A}" type="presOf" srcId="{AD559217-95DB-476B-9F79-5F4E2C118077}" destId="{7EE839E6-6EE0-4961-B4D6-CCF8C1FC92F8}" srcOrd="0" destOrd="0" presId="urn:microsoft.com/office/officeart/2005/8/layout/hierarchy2"/>
    <dgm:cxn modelId="{5AB0F96F-CFD1-475D-92F1-A1466D6B482B}" type="presOf" srcId="{FEFAC9D9-4BAB-4825-B55F-9A0326E1123F}" destId="{8165EE73-7BC2-45CC-8433-DE8610321C41}" srcOrd="1" destOrd="0" presId="urn:microsoft.com/office/officeart/2005/8/layout/hierarchy2"/>
    <dgm:cxn modelId="{D49C940E-3927-4659-8A5C-F39EE31E9FBC}" type="presParOf" srcId="{723FCB10-9FF9-487F-BFE6-AE15535AA313}" destId="{349CE5F5-F784-4B57-8E3F-3B94151EDF60}" srcOrd="0" destOrd="0" presId="urn:microsoft.com/office/officeart/2005/8/layout/hierarchy2"/>
    <dgm:cxn modelId="{A981FA45-424E-4C1D-ACD7-6A408BA137F7}" type="presParOf" srcId="{349CE5F5-F784-4B57-8E3F-3B94151EDF60}" destId="{486C858D-6947-45B0-8FDA-347C963A0C1B}" srcOrd="0" destOrd="0" presId="urn:microsoft.com/office/officeart/2005/8/layout/hierarchy2"/>
    <dgm:cxn modelId="{1FA475CF-34BA-43D0-B586-701F9C106F47}" type="presParOf" srcId="{349CE5F5-F784-4B57-8E3F-3B94151EDF60}" destId="{C229EBF2-A15F-486C-BA52-4763F3612540}" srcOrd="1" destOrd="0" presId="urn:microsoft.com/office/officeart/2005/8/layout/hierarchy2"/>
    <dgm:cxn modelId="{8545C92D-6888-4196-B462-BE1D110CC714}" type="presParOf" srcId="{C229EBF2-A15F-486C-BA52-4763F3612540}" destId="{F20223E6-A034-4706-9013-D55E240A90C6}" srcOrd="0" destOrd="0" presId="urn:microsoft.com/office/officeart/2005/8/layout/hierarchy2"/>
    <dgm:cxn modelId="{0E0A7B56-3E3B-462D-BE8E-F96D7503EE90}" type="presParOf" srcId="{F20223E6-A034-4706-9013-D55E240A90C6}" destId="{4AF524D4-0079-4DBB-B071-784913C14986}" srcOrd="0" destOrd="0" presId="urn:microsoft.com/office/officeart/2005/8/layout/hierarchy2"/>
    <dgm:cxn modelId="{037896F9-2537-4082-B518-550286669565}" type="presParOf" srcId="{C229EBF2-A15F-486C-BA52-4763F3612540}" destId="{06078EE2-E107-4454-B27A-96371181690D}" srcOrd="1" destOrd="0" presId="urn:microsoft.com/office/officeart/2005/8/layout/hierarchy2"/>
    <dgm:cxn modelId="{84CC3D60-5FE9-406F-9B3C-256ECE8CCA01}" type="presParOf" srcId="{06078EE2-E107-4454-B27A-96371181690D}" destId="{0085C874-17F2-4972-B04C-DCBD71EE7075}" srcOrd="0" destOrd="0" presId="urn:microsoft.com/office/officeart/2005/8/layout/hierarchy2"/>
    <dgm:cxn modelId="{9775B1CB-8B2D-454E-B98E-E7256CD56265}" type="presParOf" srcId="{06078EE2-E107-4454-B27A-96371181690D}" destId="{325F9813-A392-4053-8FB7-0E68B7B5DC13}" srcOrd="1" destOrd="0" presId="urn:microsoft.com/office/officeart/2005/8/layout/hierarchy2"/>
    <dgm:cxn modelId="{14CF1803-0F07-4D8B-9529-730F7CAF06BD}" type="presParOf" srcId="{C229EBF2-A15F-486C-BA52-4763F3612540}" destId="{7EE839E6-6EE0-4961-B4D6-CCF8C1FC92F8}" srcOrd="2" destOrd="0" presId="urn:microsoft.com/office/officeart/2005/8/layout/hierarchy2"/>
    <dgm:cxn modelId="{EB331F33-F47F-4BB3-AA6B-1E84C97ECB93}" type="presParOf" srcId="{7EE839E6-6EE0-4961-B4D6-CCF8C1FC92F8}" destId="{28ED6061-4232-44E0-A9CF-837817283DC6}" srcOrd="0" destOrd="0" presId="urn:microsoft.com/office/officeart/2005/8/layout/hierarchy2"/>
    <dgm:cxn modelId="{61550CC8-954A-4010-96C3-9DEC96B79F02}" type="presParOf" srcId="{C229EBF2-A15F-486C-BA52-4763F3612540}" destId="{E5D49FEF-E8AA-4174-A2FA-AB5F537A5E1B}" srcOrd="3" destOrd="0" presId="urn:microsoft.com/office/officeart/2005/8/layout/hierarchy2"/>
    <dgm:cxn modelId="{830A95F0-BE24-40E8-92E6-7CD4BE1A1F1B}" type="presParOf" srcId="{E5D49FEF-E8AA-4174-A2FA-AB5F537A5E1B}" destId="{177DB8E1-265B-4D21-8F85-5F32B1F58325}" srcOrd="0" destOrd="0" presId="urn:microsoft.com/office/officeart/2005/8/layout/hierarchy2"/>
    <dgm:cxn modelId="{41E82A87-23A5-439F-8924-EC357E0F7195}" type="presParOf" srcId="{E5D49FEF-E8AA-4174-A2FA-AB5F537A5E1B}" destId="{87233005-937C-4DA0-82A1-75582BB08970}" srcOrd="1" destOrd="0" presId="urn:microsoft.com/office/officeart/2005/8/layout/hierarchy2"/>
    <dgm:cxn modelId="{EC22E374-02D3-40F6-A97B-E42E5B2B21BD}" type="presParOf" srcId="{C229EBF2-A15F-486C-BA52-4763F3612540}" destId="{8634499B-118B-4F1D-A888-1A2993C3CD75}" srcOrd="4" destOrd="0" presId="urn:microsoft.com/office/officeart/2005/8/layout/hierarchy2"/>
    <dgm:cxn modelId="{FB6D502F-4CBC-414A-9571-7222909026C6}" type="presParOf" srcId="{8634499B-118B-4F1D-A888-1A2993C3CD75}" destId="{8165EE73-7BC2-45CC-8433-DE8610321C41}" srcOrd="0" destOrd="0" presId="urn:microsoft.com/office/officeart/2005/8/layout/hierarchy2"/>
    <dgm:cxn modelId="{45D0CE1D-C74E-44AD-82D6-AA28600FFC69}" type="presParOf" srcId="{C229EBF2-A15F-486C-BA52-4763F3612540}" destId="{EFEB9FAB-C411-4749-8BA9-995ACC2C6EE0}" srcOrd="5" destOrd="0" presId="urn:microsoft.com/office/officeart/2005/8/layout/hierarchy2"/>
    <dgm:cxn modelId="{1DC1851B-6F30-45CC-B016-E8FA7995D692}" type="presParOf" srcId="{EFEB9FAB-C411-4749-8BA9-995ACC2C6EE0}" destId="{70222B27-0D19-4539-8EDA-D6707B935022}" srcOrd="0" destOrd="0" presId="urn:microsoft.com/office/officeart/2005/8/layout/hierarchy2"/>
    <dgm:cxn modelId="{9C520864-C9FD-4F57-929E-C9D996BD7182}" type="presParOf" srcId="{EFEB9FAB-C411-4749-8BA9-995ACC2C6EE0}" destId="{B44CDA9D-F14F-478F-A647-C3BCA523A384}" srcOrd="1" destOrd="0" presId="urn:microsoft.com/office/officeart/2005/8/layout/hierarchy2"/>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CE93DE1C-0D81-42F0-B763-2D494A6BB5D0}" type="doc">
      <dgm:prSet loTypeId="urn:microsoft.com/office/officeart/2005/8/layout/hierarchy2" loCatId="hierarchy" qsTypeId="urn:microsoft.com/office/officeart/2005/8/quickstyle/simple1" qsCatId="simple" csTypeId="urn:microsoft.com/office/officeart/2005/8/colors/accent1_2" csCatId="accent1" phldr="1"/>
      <dgm:spPr/>
      <dgm:t>
        <a:bodyPr/>
        <a:lstStyle/>
        <a:p>
          <a:endParaRPr lang="ru-RU"/>
        </a:p>
      </dgm:t>
    </dgm:pt>
    <dgm:pt modelId="{08EBFD66-E56B-45BA-8D56-573D917DCEC5}">
      <dgm:prSet phldrT="[Текст]" custT="1"/>
      <dgm:spPr>
        <a:solidFill>
          <a:srgbClr val="00B0F0"/>
        </a:solidFill>
      </dgm:spPr>
      <dgm:t>
        <a:bodyPr/>
        <a:lstStyle/>
        <a:p>
          <a:pPr>
            <a:lnSpc>
              <a:spcPct val="100000"/>
            </a:lnSpc>
            <a:spcAft>
              <a:spcPts val="0"/>
            </a:spcAft>
          </a:pPr>
          <a:r>
            <a:rPr lang="ru-RU" sz="2000" b="1" dirty="0" smtClean="0">
              <a:solidFill>
                <a:schemeClr val="tx1"/>
              </a:solidFill>
              <a:latin typeface="Times New Roman" panose="02020603050405020304" pitchFamily="18" charset="0"/>
              <a:cs typeface="Times New Roman" panose="02020603050405020304" pitchFamily="18" charset="0"/>
            </a:rPr>
            <a:t>ЖЕМЧУЖНЫЕ ВИНА ФРАНЦИИ</a:t>
          </a:r>
          <a:endParaRPr lang="ru-RU" sz="2000" b="1" dirty="0">
            <a:solidFill>
              <a:schemeClr val="tx1"/>
            </a:solidFill>
            <a:latin typeface="Times New Roman" panose="02020603050405020304" pitchFamily="18" charset="0"/>
            <a:cs typeface="Times New Roman" panose="02020603050405020304" pitchFamily="18" charset="0"/>
          </a:endParaRPr>
        </a:p>
      </dgm:t>
    </dgm:pt>
    <dgm:pt modelId="{F458BEED-0FF1-4324-80F5-AD293FE5E7AE}" cxnId="{6784F81A-4412-4DED-ACFA-6D37E091B2F5}" type="parTrans">
      <dgm:prSet/>
      <dgm:spPr/>
      <dgm:t>
        <a:bodyPr/>
        <a:lstStyle/>
        <a:p>
          <a:endParaRPr lang="ru-RU"/>
        </a:p>
      </dgm:t>
    </dgm:pt>
    <dgm:pt modelId="{9318B89E-481F-48A1-B30B-3D905D4AA305}" cxnId="{6784F81A-4412-4DED-ACFA-6D37E091B2F5}" type="sibTrans">
      <dgm:prSet/>
      <dgm:spPr/>
      <dgm:t>
        <a:bodyPr/>
        <a:lstStyle/>
        <a:p>
          <a:endParaRPr lang="ru-RU"/>
        </a:p>
      </dgm:t>
    </dgm:pt>
    <dgm:pt modelId="{6548A759-E24C-4EDE-8685-6EB490677E6E}">
      <dgm:prSet phldrT="[Текст]" custT="1"/>
      <dgm:spPr>
        <a:solidFill>
          <a:srgbClr val="00B0F0"/>
        </a:solidFill>
      </dgm:spPr>
      <dgm:t>
        <a:bodyPr/>
        <a:lstStyle/>
        <a:p>
          <a:pPr>
            <a:lnSpc>
              <a:spcPct val="100000"/>
            </a:lnSpc>
            <a:spcAft>
              <a:spcPts val="0"/>
            </a:spcAft>
          </a:pPr>
          <a:r>
            <a:rPr lang="ru-RU" sz="2400" b="0" i="0" dirty="0" smtClean="0">
              <a:solidFill>
                <a:schemeClr val="tx1"/>
              </a:solidFill>
              <a:latin typeface="Times New Roman" panose="02020603050405020304" pitchFamily="18" charset="0"/>
              <a:cs typeface="Times New Roman" panose="02020603050405020304" pitchFamily="18" charset="0"/>
            </a:rPr>
            <a:t>с наименованием по происхождению (90%)</a:t>
          </a:r>
          <a:endParaRPr lang="ru-RU" sz="2400" b="1" dirty="0">
            <a:solidFill>
              <a:schemeClr val="tx1"/>
            </a:solidFill>
            <a:latin typeface="Times New Roman" panose="02020603050405020304" pitchFamily="18" charset="0"/>
            <a:cs typeface="Times New Roman" panose="02020603050405020304" pitchFamily="18" charset="0"/>
          </a:endParaRPr>
        </a:p>
      </dgm:t>
    </dgm:pt>
    <dgm:pt modelId="{1A0A2913-1DB9-4870-8BF6-2C00FCD9D666}" cxnId="{D4E93EA8-8945-45C6-A65C-E92F5EEAA100}" type="parTrans">
      <dgm:prSet/>
      <dgm:spPr/>
      <dgm:t>
        <a:bodyPr/>
        <a:lstStyle/>
        <a:p>
          <a:endParaRPr lang="ru-RU"/>
        </a:p>
      </dgm:t>
    </dgm:pt>
    <dgm:pt modelId="{0C71B853-B572-4F1D-A0F5-D1CF167BCC89}" cxnId="{D4E93EA8-8945-45C6-A65C-E92F5EEAA100}" type="sibTrans">
      <dgm:prSet/>
      <dgm:spPr/>
      <dgm:t>
        <a:bodyPr/>
        <a:lstStyle/>
        <a:p>
          <a:endParaRPr lang="ru-RU"/>
        </a:p>
      </dgm:t>
    </dgm:pt>
    <dgm:pt modelId="{0FB9D6BF-FAC5-4D5C-9ADD-C2BC15E718AB}">
      <dgm:prSet phldrT="[Текст]" custT="1"/>
      <dgm:spPr>
        <a:solidFill>
          <a:srgbClr val="00B0F0"/>
        </a:solidFill>
      </dgm:spPr>
      <dgm:t>
        <a:bodyPr/>
        <a:lstStyle/>
        <a:p>
          <a:pPr>
            <a:lnSpc>
              <a:spcPct val="100000"/>
            </a:lnSpc>
            <a:spcAft>
              <a:spcPts val="0"/>
            </a:spcAft>
          </a:pPr>
          <a:r>
            <a:rPr lang="ru-RU" sz="2400" b="0" i="0" dirty="0" smtClean="0">
              <a:solidFill>
                <a:schemeClr val="tx1"/>
              </a:solidFill>
              <a:latin typeface="Times New Roman" panose="02020603050405020304" pitchFamily="18" charset="0"/>
              <a:cs typeface="Times New Roman" panose="02020603050405020304" pitchFamily="18" charset="0"/>
            </a:rPr>
            <a:t>«покалывающие», «искристые» вина </a:t>
          </a:r>
        </a:p>
        <a:p>
          <a:pPr>
            <a:lnSpc>
              <a:spcPct val="100000"/>
            </a:lnSpc>
            <a:spcAft>
              <a:spcPts val="0"/>
            </a:spcAft>
          </a:pPr>
          <a:r>
            <a:rPr lang="ru-RU" sz="2400" b="0" i="0" dirty="0" smtClean="0">
              <a:solidFill>
                <a:schemeClr val="tx1"/>
              </a:solidFill>
              <a:latin typeface="Times New Roman" panose="02020603050405020304" pitchFamily="18" charset="0"/>
              <a:cs typeface="Times New Roman" panose="02020603050405020304" pitchFamily="18" charset="0"/>
            </a:rPr>
            <a:t>(</a:t>
          </a:r>
          <a:r>
            <a:rPr lang="ru-RU" sz="2400" b="0" i="0" dirty="0" err="1" smtClean="0">
              <a:solidFill>
                <a:schemeClr val="tx1"/>
              </a:solidFill>
              <a:latin typeface="Times New Roman" panose="02020603050405020304" pitchFamily="18" charset="0"/>
              <a:cs typeface="Times New Roman" panose="02020603050405020304" pitchFamily="18" charset="0"/>
            </a:rPr>
            <a:t>vins</a:t>
          </a:r>
          <a:r>
            <a:rPr lang="ru-RU" sz="2400" b="0" i="0" dirty="0" smtClean="0">
              <a:solidFill>
                <a:schemeClr val="tx1"/>
              </a:solidFill>
              <a:latin typeface="Times New Roman" panose="02020603050405020304" pitchFamily="18" charset="0"/>
              <a:cs typeface="Times New Roman" panose="02020603050405020304" pitchFamily="18" charset="0"/>
            </a:rPr>
            <a:t> </a:t>
          </a:r>
          <a:r>
            <a:rPr lang="ru-RU" sz="2400" b="0" i="0" dirty="0" err="1" smtClean="0">
              <a:solidFill>
                <a:schemeClr val="tx1"/>
              </a:solidFill>
              <a:latin typeface="Times New Roman" panose="02020603050405020304" pitchFamily="18" charset="0"/>
              <a:cs typeface="Times New Roman" panose="02020603050405020304" pitchFamily="18" charset="0"/>
            </a:rPr>
            <a:t>petillants</a:t>
          </a:r>
          <a:r>
            <a:rPr lang="ru-RU" sz="2400" b="0" i="0" dirty="0" smtClean="0">
              <a:solidFill>
                <a:schemeClr val="tx1"/>
              </a:solidFill>
              <a:latin typeface="Times New Roman" panose="02020603050405020304" pitchFamily="18" charset="0"/>
              <a:cs typeface="Times New Roman" panose="02020603050405020304" pitchFamily="18" charset="0"/>
            </a:rPr>
            <a:t>) с пониженным содержанием спирта от 1 до 3% об. </a:t>
          </a:r>
          <a:endParaRPr lang="ru-RU" sz="2400" b="1" dirty="0">
            <a:solidFill>
              <a:schemeClr val="tx1"/>
            </a:solidFill>
            <a:latin typeface="Times New Roman" panose="02020603050405020304" pitchFamily="18" charset="0"/>
            <a:cs typeface="Times New Roman" panose="02020603050405020304" pitchFamily="18" charset="0"/>
          </a:endParaRPr>
        </a:p>
      </dgm:t>
    </dgm:pt>
    <dgm:pt modelId="{AD559217-95DB-476B-9F79-5F4E2C118077}" cxnId="{E372D0D1-4CBD-4758-8B9E-349E12B69FD7}" type="parTrans">
      <dgm:prSet/>
      <dgm:spPr/>
      <dgm:t>
        <a:bodyPr/>
        <a:lstStyle/>
        <a:p>
          <a:endParaRPr lang="ru-RU"/>
        </a:p>
      </dgm:t>
    </dgm:pt>
    <dgm:pt modelId="{B76A4F17-2B10-4CA6-B64B-C548596201DB}" cxnId="{E372D0D1-4CBD-4758-8B9E-349E12B69FD7}" type="sibTrans">
      <dgm:prSet/>
      <dgm:spPr/>
      <dgm:t>
        <a:bodyPr/>
        <a:lstStyle/>
        <a:p>
          <a:endParaRPr lang="ru-RU"/>
        </a:p>
      </dgm:t>
    </dgm:pt>
    <dgm:pt modelId="{723FCB10-9FF9-487F-BFE6-AE15535AA313}" type="pres">
      <dgm:prSet presAssocID="{CE93DE1C-0D81-42F0-B763-2D494A6BB5D0}" presName="diagram" presStyleCnt="0">
        <dgm:presLayoutVars>
          <dgm:chPref val="1"/>
          <dgm:dir/>
          <dgm:animOne val="branch"/>
          <dgm:animLvl val="lvl"/>
          <dgm:resizeHandles val="exact"/>
        </dgm:presLayoutVars>
      </dgm:prSet>
      <dgm:spPr/>
      <dgm:t>
        <a:bodyPr/>
        <a:lstStyle/>
        <a:p>
          <a:endParaRPr lang="ru-RU"/>
        </a:p>
      </dgm:t>
    </dgm:pt>
    <dgm:pt modelId="{349CE5F5-F784-4B57-8E3F-3B94151EDF60}" type="pres">
      <dgm:prSet presAssocID="{08EBFD66-E56B-45BA-8D56-573D917DCEC5}" presName="root1" presStyleCnt="0"/>
      <dgm:spPr/>
    </dgm:pt>
    <dgm:pt modelId="{486C858D-6947-45B0-8FDA-347C963A0C1B}" type="pres">
      <dgm:prSet presAssocID="{08EBFD66-E56B-45BA-8D56-573D917DCEC5}" presName="LevelOneTextNode" presStyleLbl="node0" presStyleIdx="0" presStyleCnt="1" custScaleX="138772" custScaleY="129184" custLinFactNeighborX="-462" custLinFactNeighborY="-84944">
        <dgm:presLayoutVars>
          <dgm:chPref val="3"/>
        </dgm:presLayoutVars>
      </dgm:prSet>
      <dgm:spPr/>
      <dgm:t>
        <a:bodyPr/>
        <a:lstStyle/>
        <a:p>
          <a:endParaRPr lang="ru-RU"/>
        </a:p>
      </dgm:t>
    </dgm:pt>
    <dgm:pt modelId="{C229EBF2-A15F-486C-BA52-4763F3612540}" type="pres">
      <dgm:prSet presAssocID="{08EBFD66-E56B-45BA-8D56-573D917DCEC5}" presName="level2hierChild" presStyleCnt="0"/>
      <dgm:spPr/>
    </dgm:pt>
    <dgm:pt modelId="{F20223E6-A034-4706-9013-D55E240A90C6}" type="pres">
      <dgm:prSet presAssocID="{1A0A2913-1DB9-4870-8BF6-2C00FCD9D666}" presName="conn2-1" presStyleLbl="parChTrans1D2" presStyleIdx="0" presStyleCnt="2"/>
      <dgm:spPr/>
      <dgm:t>
        <a:bodyPr/>
        <a:lstStyle/>
        <a:p>
          <a:endParaRPr lang="ru-RU"/>
        </a:p>
      </dgm:t>
    </dgm:pt>
    <dgm:pt modelId="{4AF524D4-0079-4DBB-B071-784913C14986}" type="pres">
      <dgm:prSet presAssocID="{1A0A2913-1DB9-4870-8BF6-2C00FCD9D666}" presName="connTx" presStyleLbl="parChTrans1D2" presStyleIdx="0" presStyleCnt="2"/>
      <dgm:spPr/>
      <dgm:t>
        <a:bodyPr/>
        <a:lstStyle/>
        <a:p>
          <a:endParaRPr lang="ru-RU"/>
        </a:p>
      </dgm:t>
    </dgm:pt>
    <dgm:pt modelId="{06078EE2-E107-4454-B27A-96371181690D}" type="pres">
      <dgm:prSet presAssocID="{6548A759-E24C-4EDE-8685-6EB490677E6E}" presName="root2" presStyleCnt="0"/>
      <dgm:spPr/>
    </dgm:pt>
    <dgm:pt modelId="{0085C874-17F2-4972-B04C-DCBD71EE7075}" type="pres">
      <dgm:prSet presAssocID="{6548A759-E24C-4EDE-8685-6EB490677E6E}" presName="LevelTwoTextNode" presStyleLbl="node2" presStyleIdx="0" presStyleCnt="2" custScaleX="364071" custScaleY="94448" custLinFactNeighborX="2020" custLinFactNeighborY="-16328">
        <dgm:presLayoutVars>
          <dgm:chPref val="3"/>
        </dgm:presLayoutVars>
      </dgm:prSet>
      <dgm:spPr/>
      <dgm:t>
        <a:bodyPr/>
        <a:lstStyle/>
        <a:p>
          <a:endParaRPr lang="ru-RU"/>
        </a:p>
      </dgm:t>
    </dgm:pt>
    <dgm:pt modelId="{325F9813-A392-4053-8FB7-0E68B7B5DC13}" type="pres">
      <dgm:prSet presAssocID="{6548A759-E24C-4EDE-8685-6EB490677E6E}" presName="level3hierChild" presStyleCnt="0"/>
      <dgm:spPr/>
    </dgm:pt>
    <dgm:pt modelId="{7EE839E6-6EE0-4961-B4D6-CCF8C1FC92F8}" type="pres">
      <dgm:prSet presAssocID="{AD559217-95DB-476B-9F79-5F4E2C118077}" presName="conn2-1" presStyleLbl="parChTrans1D2" presStyleIdx="1" presStyleCnt="2"/>
      <dgm:spPr/>
      <dgm:t>
        <a:bodyPr/>
        <a:lstStyle/>
        <a:p>
          <a:endParaRPr lang="ru-RU"/>
        </a:p>
      </dgm:t>
    </dgm:pt>
    <dgm:pt modelId="{28ED6061-4232-44E0-A9CF-837817283DC6}" type="pres">
      <dgm:prSet presAssocID="{AD559217-95DB-476B-9F79-5F4E2C118077}" presName="connTx" presStyleLbl="parChTrans1D2" presStyleIdx="1" presStyleCnt="2"/>
      <dgm:spPr/>
      <dgm:t>
        <a:bodyPr/>
        <a:lstStyle/>
        <a:p>
          <a:endParaRPr lang="ru-RU"/>
        </a:p>
      </dgm:t>
    </dgm:pt>
    <dgm:pt modelId="{E5D49FEF-E8AA-4174-A2FA-AB5F537A5E1B}" type="pres">
      <dgm:prSet presAssocID="{0FB9D6BF-FAC5-4D5C-9ADD-C2BC15E718AB}" presName="root2" presStyleCnt="0"/>
      <dgm:spPr/>
    </dgm:pt>
    <dgm:pt modelId="{177DB8E1-265B-4D21-8F85-5F32B1F58325}" type="pres">
      <dgm:prSet presAssocID="{0FB9D6BF-FAC5-4D5C-9ADD-C2BC15E718AB}" presName="LevelTwoTextNode" presStyleLbl="node2" presStyleIdx="1" presStyleCnt="2" custScaleX="362391" custScaleY="156967" custLinFactNeighborX="2020" custLinFactNeighborY="28291">
        <dgm:presLayoutVars>
          <dgm:chPref val="3"/>
        </dgm:presLayoutVars>
      </dgm:prSet>
      <dgm:spPr/>
      <dgm:t>
        <a:bodyPr/>
        <a:lstStyle/>
        <a:p>
          <a:endParaRPr lang="ru-RU"/>
        </a:p>
      </dgm:t>
    </dgm:pt>
    <dgm:pt modelId="{87233005-937C-4DA0-82A1-75582BB08970}" type="pres">
      <dgm:prSet presAssocID="{0FB9D6BF-FAC5-4D5C-9ADD-C2BC15E718AB}" presName="level3hierChild" presStyleCnt="0"/>
      <dgm:spPr/>
    </dgm:pt>
  </dgm:ptLst>
  <dgm:cxnLst>
    <dgm:cxn modelId="{6784F81A-4412-4DED-ACFA-6D37E091B2F5}" srcId="{CE93DE1C-0D81-42F0-B763-2D494A6BB5D0}" destId="{08EBFD66-E56B-45BA-8D56-573D917DCEC5}" srcOrd="0" destOrd="0" parTransId="{F458BEED-0FF1-4324-80F5-AD293FE5E7AE}" sibTransId="{9318B89E-481F-48A1-B30B-3D905D4AA305}"/>
    <dgm:cxn modelId="{01F4C1F0-3226-4492-B78E-E7341EE9774F}" type="presOf" srcId="{AD559217-95DB-476B-9F79-5F4E2C118077}" destId="{28ED6061-4232-44E0-A9CF-837817283DC6}" srcOrd="1" destOrd="0" presId="urn:microsoft.com/office/officeart/2005/8/layout/hierarchy2"/>
    <dgm:cxn modelId="{E372D0D1-4CBD-4758-8B9E-349E12B69FD7}" srcId="{08EBFD66-E56B-45BA-8D56-573D917DCEC5}" destId="{0FB9D6BF-FAC5-4D5C-9ADD-C2BC15E718AB}" srcOrd="1" destOrd="0" parTransId="{AD559217-95DB-476B-9F79-5F4E2C118077}" sibTransId="{B76A4F17-2B10-4CA6-B64B-C548596201DB}"/>
    <dgm:cxn modelId="{8C3B1E73-E998-4696-8E0B-13AE7A8C1A9A}" type="presOf" srcId="{6548A759-E24C-4EDE-8685-6EB490677E6E}" destId="{0085C874-17F2-4972-B04C-DCBD71EE7075}" srcOrd="0" destOrd="0" presId="urn:microsoft.com/office/officeart/2005/8/layout/hierarchy2"/>
    <dgm:cxn modelId="{9028E7AE-3E9F-42AD-8F57-49FC61F812F5}" type="presOf" srcId="{CE93DE1C-0D81-42F0-B763-2D494A6BB5D0}" destId="{723FCB10-9FF9-487F-BFE6-AE15535AA313}" srcOrd="0" destOrd="0" presId="urn:microsoft.com/office/officeart/2005/8/layout/hierarchy2"/>
    <dgm:cxn modelId="{D4E93EA8-8945-45C6-A65C-E92F5EEAA100}" srcId="{08EBFD66-E56B-45BA-8D56-573D917DCEC5}" destId="{6548A759-E24C-4EDE-8685-6EB490677E6E}" srcOrd="0" destOrd="0" parTransId="{1A0A2913-1DB9-4870-8BF6-2C00FCD9D666}" sibTransId="{0C71B853-B572-4F1D-A0F5-D1CF167BCC89}"/>
    <dgm:cxn modelId="{B2761FED-CF34-4001-AB6E-5DEADAFBFE78}" type="presOf" srcId="{AD559217-95DB-476B-9F79-5F4E2C118077}" destId="{7EE839E6-6EE0-4961-B4D6-CCF8C1FC92F8}" srcOrd="0" destOrd="0" presId="urn:microsoft.com/office/officeart/2005/8/layout/hierarchy2"/>
    <dgm:cxn modelId="{241E9CD3-6FD9-46E3-B54C-5E89F13CC4F4}" type="presOf" srcId="{1A0A2913-1DB9-4870-8BF6-2C00FCD9D666}" destId="{F20223E6-A034-4706-9013-D55E240A90C6}" srcOrd="0" destOrd="0" presId="urn:microsoft.com/office/officeart/2005/8/layout/hierarchy2"/>
    <dgm:cxn modelId="{F66D9FAB-6839-4D91-8DDE-6ABDDCE38D7F}" type="presOf" srcId="{0FB9D6BF-FAC5-4D5C-9ADD-C2BC15E718AB}" destId="{177DB8E1-265B-4D21-8F85-5F32B1F58325}" srcOrd="0" destOrd="0" presId="urn:microsoft.com/office/officeart/2005/8/layout/hierarchy2"/>
    <dgm:cxn modelId="{674F5346-B5AA-4FFF-B54D-1AAE15EF8FCD}" type="presOf" srcId="{1A0A2913-1DB9-4870-8BF6-2C00FCD9D666}" destId="{4AF524D4-0079-4DBB-B071-784913C14986}" srcOrd="1" destOrd="0" presId="urn:microsoft.com/office/officeart/2005/8/layout/hierarchy2"/>
    <dgm:cxn modelId="{8C0AEC3F-8B41-48DC-80AA-EA6BF7A4C3F2}" type="presOf" srcId="{08EBFD66-E56B-45BA-8D56-573D917DCEC5}" destId="{486C858D-6947-45B0-8FDA-347C963A0C1B}" srcOrd="0" destOrd="0" presId="urn:microsoft.com/office/officeart/2005/8/layout/hierarchy2"/>
    <dgm:cxn modelId="{60D6F6AE-2A64-495A-B91E-4A8F52F446C7}" type="presParOf" srcId="{723FCB10-9FF9-487F-BFE6-AE15535AA313}" destId="{349CE5F5-F784-4B57-8E3F-3B94151EDF60}" srcOrd="0" destOrd="0" presId="urn:microsoft.com/office/officeart/2005/8/layout/hierarchy2"/>
    <dgm:cxn modelId="{E48FB856-1176-4039-B266-32463158E338}" type="presParOf" srcId="{349CE5F5-F784-4B57-8E3F-3B94151EDF60}" destId="{486C858D-6947-45B0-8FDA-347C963A0C1B}" srcOrd="0" destOrd="0" presId="urn:microsoft.com/office/officeart/2005/8/layout/hierarchy2"/>
    <dgm:cxn modelId="{1C655F9B-D62A-4054-B568-4ED46D88EE15}" type="presParOf" srcId="{349CE5F5-F784-4B57-8E3F-3B94151EDF60}" destId="{C229EBF2-A15F-486C-BA52-4763F3612540}" srcOrd="1" destOrd="0" presId="urn:microsoft.com/office/officeart/2005/8/layout/hierarchy2"/>
    <dgm:cxn modelId="{911B8DAD-9D5D-47CA-A1F7-6C0267C88911}" type="presParOf" srcId="{C229EBF2-A15F-486C-BA52-4763F3612540}" destId="{F20223E6-A034-4706-9013-D55E240A90C6}" srcOrd="0" destOrd="0" presId="urn:microsoft.com/office/officeart/2005/8/layout/hierarchy2"/>
    <dgm:cxn modelId="{FF4822E6-95FD-45B4-A1BF-48A45E347D34}" type="presParOf" srcId="{F20223E6-A034-4706-9013-D55E240A90C6}" destId="{4AF524D4-0079-4DBB-B071-784913C14986}" srcOrd="0" destOrd="0" presId="urn:microsoft.com/office/officeart/2005/8/layout/hierarchy2"/>
    <dgm:cxn modelId="{055D0EC7-842A-47A1-8CF0-6365B5259004}" type="presParOf" srcId="{C229EBF2-A15F-486C-BA52-4763F3612540}" destId="{06078EE2-E107-4454-B27A-96371181690D}" srcOrd="1" destOrd="0" presId="urn:microsoft.com/office/officeart/2005/8/layout/hierarchy2"/>
    <dgm:cxn modelId="{0072FCA5-3B88-4172-8D5C-D97136F3C8A6}" type="presParOf" srcId="{06078EE2-E107-4454-B27A-96371181690D}" destId="{0085C874-17F2-4972-B04C-DCBD71EE7075}" srcOrd="0" destOrd="0" presId="urn:microsoft.com/office/officeart/2005/8/layout/hierarchy2"/>
    <dgm:cxn modelId="{1CECA8F6-FB19-4735-AE7D-B08FED19A50C}" type="presParOf" srcId="{06078EE2-E107-4454-B27A-96371181690D}" destId="{325F9813-A392-4053-8FB7-0E68B7B5DC13}" srcOrd="1" destOrd="0" presId="urn:microsoft.com/office/officeart/2005/8/layout/hierarchy2"/>
    <dgm:cxn modelId="{2A3D2EC9-E833-4BC3-AAD8-EDB8D1F16574}" type="presParOf" srcId="{C229EBF2-A15F-486C-BA52-4763F3612540}" destId="{7EE839E6-6EE0-4961-B4D6-CCF8C1FC92F8}" srcOrd="2" destOrd="0" presId="urn:microsoft.com/office/officeart/2005/8/layout/hierarchy2"/>
    <dgm:cxn modelId="{6784A737-1A07-46E8-836B-999F563C88EF}" type="presParOf" srcId="{7EE839E6-6EE0-4961-B4D6-CCF8C1FC92F8}" destId="{28ED6061-4232-44E0-A9CF-837817283DC6}" srcOrd="0" destOrd="0" presId="urn:microsoft.com/office/officeart/2005/8/layout/hierarchy2"/>
    <dgm:cxn modelId="{29F5C294-F622-4C27-9BF6-0EB5DCD119A6}" type="presParOf" srcId="{C229EBF2-A15F-486C-BA52-4763F3612540}" destId="{E5D49FEF-E8AA-4174-A2FA-AB5F537A5E1B}" srcOrd="3" destOrd="0" presId="urn:microsoft.com/office/officeart/2005/8/layout/hierarchy2"/>
    <dgm:cxn modelId="{C7DB3DD8-9A15-4185-948B-B03B948316DC}" type="presParOf" srcId="{E5D49FEF-E8AA-4174-A2FA-AB5F537A5E1B}" destId="{177DB8E1-265B-4D21-8F85-5F32B1F58325}" srcOrd="0" destOrd="0" presId="urn:microsoft.com/office/officeart/2005/8/layout/hierarchy2"/>
    <dgm:cxn modelId="{6782BD65-8C2A-44A9-9727-31CBEE186AEA}" type="presParOf" srcId="{E5D49FEF-E8AA-4174-A2FA-AB5F537A5E1B}" destId="{87233005-937C-4DA0-82A1-75582BB08970}" srcOrd="1" destOrd="0" presId="urn:microsoft.com/office/officeart/2005/8/layout/hierarchy2"/>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Группа 1"/>
      <dsp:cNvGrpSpPr/>
    </dsp:nvGrpSpPr>
    <dsp:grpSpPr>
      <a:xfrm>
        <a:off x="0" y="0"/>
        <a:ext cx="8572560" cy="5929354"/>
        <a:chOff x="0" y="0"/>
        <a:chExt cx="8572560" cy="5929354"/>
      </a:xfrm>
    </dsp:grpSpPr>
    <dsp:sp modelId="{486C858D-6947-45B0-8FDA-347C963A0C1B}">
      <dsp:nvSpPr>
        <dsp:cNvPr id="3" name="Скругленный прямоугольник 2"/>
        <dsp:cNvSpPr/>
      </dsp:nvSpPr>
      <dsp:spPr bwMode="white">
        <a:xfrm>
          <a:off x="136389" y="2739679"/>
          <a:ext cx="2117626" cy="1058813"/>
        </a:xfrm>
        <a:prstGeom prst="roundRect">
          <a:avLst>
            <a:gd name="adj" fmla="val 10000"/>
          </a:avLst>
        </a:prstGeom>
        <a:solidFill>
          <a:srgbClr val="00B0F0"/>
        </a:solidFill>
      </dsp:spPr>
      <dsp:style>
        <a:lnRef idx="2">
          <a:schemeClr val="lt1"/>
        </a:lnRef>
        <a:fillRef idx="1">
          <a:schemeClr val="accent1"/>
        </a:fillRef>
        <a:effectRef idx="0">
          <a:scrgbClr r="0" g="0" b="0"/>
        </a:effectRef>
        <a:fontRef idx="minor">
          <a:schemeClr val="lt1"/>
        </a:fontRef>
      </dsp:style>
      <dsp:txBody>
        <a:bodyPr lIns="12700" tIns="12700" rIns="12700" bIns="12700" anchor="ctr"/>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lvl="0">
            <a:lnSpc>
              <a:spcPct val="100000"/>
            </a:lnSpc>
            <a:spcBef>
              <a:spcPct val="0"/>
            </a:spcBef>
            <a:spcAft>
              <a:spcPct val="35000"/>
            </a:spcAft>
          </a:pPr>
          <a:r>
            <a:rPr lang="ru-RU" sz="2000" b="1" dirty="0" smtClean="0">
              <a:solidFill>
                <a:schemeClr val="tx1"/>
              </a:solidFill>
              <a:latin typeface="Times New Roman" panose="02020603050405020304" pitchFamily="18" charset="0"/>
              <a:cs typeface="Times New Roman" panose="02020603050405020304" pitchFamily="18" charset="0"/>
            </a:rPr>
            <a:t>ЖЕМЧУЖНЫЕ ВИНА</a:t>
          </a:r>
          <a:endParaRPr lang="ru-RU" sz="2000" b="1" dirty="0">
            <a:solidFill>
              <a:schemeClr val="tx1"/>
            </a:solidFill>
            <a:latin typeface="Times New Roman" panose="02020603050405020304" pitchFamily="18" charset="0"/>
            <a:cs typeface="Times New Roman" panose="02020603050405020304" pitchFamily="18" charset="0"/>
          </a:endParaRPr>
        </a:p>
      </dsp:txBody>
      <dsp:txXfrm>
        <a:off x="136389" y="2739679"/>
        <a:ext cx="2117626" cy="1058813"/>
      </dsp:txXfrm>
    </dsp:sp>
    <dsp:sp modelId="{F20223E6-A034-4706-9013-D55E240A90C6}">
      <dsp:nvSpPr>
        <dsp:cNvPr id="4" name="Полилиния 3"/>
        <dsp:cNvSpPr/>
      </dsp:nvSpPr>
      <dsp:spPr bwMode="white">
        <a:xfrm>
          <a:off x="1806605" y="2491992"/>
          <a:ext cx="1741870" cy="32143"/>
        </a:xfrm>
        <a:custGeom>
          <a:avLst/>
          <a:gdLst/>
          <a:ahLst/>
          <a:cxnLst/>
          <a:pathLst>
            <a:path w="2743" h="51">
              <a:moveTo>
                <a:pt x="705" y="1224"/>
              </a:moveTo>
              <a:lnTo>
                <a:pt x="2039" y="-1173"/>
              </a:lnTo>
            </a:path>
          </a:pathLst>
        </a:custGeom>
      </dsp:spPr>
      <dsp:style>
        <a:lnRef idx="2">
          <a:schemeClr val="accent1">
            <a:shade val="60000"/>
          </a:schemeClr>
        </a:lnRef>
        <a:fillRef idx="0">
          <a:schemeClr val="accent1"/>
        </a:fillRef>
        <a:effectRef idx="0">
          <a:scrgbClr r="0" g="0" b="0"/>
        </a:effectRef>
        <a:fontRef idx="minor"/>
      </dsp:style>
      <dsp:txBody>
        <a:bodyPr lIns="12700" tIns="0" rIns="12700" bIns="0" anchor="ctr"/>
        <a:lstStyle>
          <a:lvl1pPr algn="ctr">
            <a:defRPr sz="500"/>
          </a:lvl1pPr>
          <a:lvl2pPr marL="57150" indent="-57150" algn="ctr">
            <a:defRPr sz="400"/>
          </a:lvl2pPr>
          <a:lvl3pPr marL="114300" indent="-57150" algn="ctr">
            <a:defRPr sz="400"/>
          </a:lvl3pPr>
          <a:lvl4pPr marL="171450" indent="-57150" algn="ctr">
            <a:defRPr sz="400"/>
          </a:lvl4pPr>
          <a:lvl5pPr marL="228600" indent="-57150" algn="ctr">
            <a:defRPr sz="400"/>
          </a:lvl5pPr>
          <a:lvl6pPr marL="285750" indent="-57150" algn="ctr">
            <a:defRPr sz="400"/>
          </a:lvl6pPr>
          <a:lvl7pPr marL="342900" indent="-57150" algn="ctr">
            <a:defRPr sz="400"/>
          </a:lvl7pPr>
          <a:lvl8pPr marL="400050" indent="-57150" algn="ctr">
            <a:defRPr sz="400"/>
          </a:lvl8pPr>
          <a:lvl9pPr marL="457200" indent="-57150" algn="ctr">
            <a:defRPr sz="400"/>
          </a:lvl9pPr>
        </a:lstStyle>
        <a:p>
          <a:pPr lvl="0">
            <a:lnSpc>
              <a:spcPct val="100000"/>
            </a:lnSpc>
            <a:spcBef>
              <a:spcPct val="0"/>
            </a:spcBef>
            <a:spcAft>
              <a:spcPct val="35000"/>
            </a:spcAft>
          </a:pPr>
          <a:endParaRPr lang="ru-RU">
            <a:solidFill>
              <a:schemeClr val="tx1"/>
            </a:solidFill>
          </a:endParaRPr>
        </a:p>
      </dsp:txBody>
      <dsp:txXfrm>
        <a:off x="1806605" y="2491992"/>
        <a:ext cx="1741870" cy="32143"/>
      </dsp:txXfrm>
    </dsp:sp>
    <dsp:sp modelId="{0085C874-17F2-4972-B04C-DCBD71EE7075}">
      <dsp:nvSpPr>
        <dsp:cNvPr id="5" name="Скругленный прямоугольник 4"/>
        <dsp:cNvSpPr/>
      </dsp:nvSpPr>
      <dsp:spPr bwMode="white">
        <a:xfrm>
          <a:off x="3101066" y="1217635"/>
          <a:ext cx="2117626" cy="1058813"/>
        </a:xfrm>
        <a:prstGeom prst="roundRect">
          <a:avLst>
            <a:gd name="adj" fmla="val 10000"/>
          </a:avLst>
        </a:prstGeom>
        <a:solidFill>
          <a:srgbClr val="00B0F0"/>
        </a:solidFill>
      </dsp:spPr>
      <dsp:style>
        <a:lnRef idx="2">
          <a:schemeClr val="lt1"/>
        </a:lnRef>
        <a:fillRef idx="1">
          <a:schemeClr val="accent1"/>
        </a:fillRef>
        <a:effectRef idx="0">
          <a:scrgbClr r="0" g="0" b="0"/>
        </a:effectRef>
        <a:fontRef idx="minor">
          <a:schemeClr val="lt1"/>
        </a:fontRef>
      </dsp:style>
      <dsp:txBody>
        <a:bodyPr lIns="12700" tIns="12700" rIns="12700" bIns="12700" anchor="ctr"/>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lvl="0">
            <a:lnSpc>
              <a:spcPct val="100000"/>
            </a:lnSpc>
            <a:spcBef>
              <a:spcPct val="0"/>
            </a:spcBef>
            <a:spcAft>
              <a:spcPct val="35000"/>
            </a:spcAft>
          </a:pPr>
          <a:r>
            <a:rPr lang="ru-RU" sz="2000" b="1" dirty="0" smtClean="0">
              <a:solidFill>
                <a:schemeClr val="tx1"/>
              </a:solidFill>
              <a:latin typeface="Times New Roman" panose="02020603050405020304" pitchFamily="18" charset="0"/>
              <a:cs typeface="Times New Roman" panose="02020603050405020304" pitchFamily="18" charset="0"/>
            </a:rPr>
            <a:t>По цвету</a:t>
          </a:r>
          <a:endParaRPr lang="ru-RU" sz="2000" b="1" dirty="0">
            <a:solidFill>
              <a:schemeClr val="tx1"/>
            </a:solidFill>
            <a:latin typeface="Times New Roman" panose="02020603050405020304" pitchFamily="18" charset="0"/>
            <a:cs typeface="Times New Roman" panose="02020603050405020304" pitchFamily="18" charset="0"/>
          </a:endParaRPr>
        </a:p>
      </dsp:txBody>
      <dsp:txXfrm>
        <a:off x="3101066" y="1217635"/>
        <a:ext cx="2117626" cy="1058813"/>
      </dsp:txXfrm>
    </dsp:sp>
    <dsp:sp modelId="{C3907977-C460-4D6F-B41E-1ED6D568DB14}">
      <dsp:nvSpPr>
        <dsp:cNvPr id="6" name="Полилиния 5"/>
        <dsp:cNvSpPr/>
      </dsp:nvSpPr>
      <dsp:spPr bwMode="white">
        <a:xfrm>
          <a:off x="4900576" y="1122153"/>
          <a:ext cx="1483284" cy="32143"/>
        </a:xfrm>
        <a:custGeom>
          <a:avLst/>
          <a:gdLst/>
          <a:ahLst/>
          <a:cxnLst/>
          <a:pathLst>
            <a:path w="2336" h="51">
              <a:moveTo>
                <a:pt x="501" y="984"/>
              </a:moveTo>
              <a:lnTo>
                <a:pt x="1835" y="-933"/>
              </a:lnTo>
            </a:path>
          </a:pathLst>
        </a:custGeom>
      </dsp:spPr>
      <dsp:style>
        <a:lnRef idx="2">
          <a:schemeClr val="accent1">
            <a:shade val="80000"/>
          </a:schemeClr>
        </a:lnRef>
        <a:fillRef idx="0">
          <a:schemeClr val="accent1"/>
        </a:fillRef>
        <a:effectRef idx="0">
          <a:scrgbClr r="0" g="0" b="0"/>
        </a:effectRef>
        <a:fontRef idx="minor"/>
      </dsp:style>
      <dsp:txBody>
        <a:bodyPr lIns="12700" tIns="0" rIns="12700" bIns="0" anchor="ctr"/>
        <a:lstStyle>
          <a:lvl1pPr algn="ctr">
            <a:defRPr sz="500"/>
          </a:lvl1pPr>
          <a:lvl2pPr marL="57150" indent="-57150" algn="ctr">
            <a:defRPr sz="400"/>
          </a:lvl2pPr>
          <a:lvl3pPr marL="114300" indent="-57150" algn="ctr">
            <a:defRPr sz="400"/>
          </a:lvl3pPr>
          <a:lvl4pPr marL="171450" indent="-57150" algn="ctr">
            <a:defRPr sz="400"/>
          </a:lvl4pPr>
          <a:lvl5pPr marL="228600" indent="-57150" algn="ctr">
            <a:defRPr sz="400"/>
          </a:lvl5pPr>
          <a:lvl6pPr marL="285750" indent="-57150" algn="ctr">
            <a:defRPr sz="400"/>
          </a:lvl6pPr>
          <a:lvl7pPr marL="342900" indent="-57150" algn="ctr">
            <a:defRPr sz="400"/>
          </a:lvl7pPr>
          <a:lvl8pPr marL="400050" indent="-57150" algn="ctr">
            <a:defRPr sz="400"/>
          </a:lvl8pPr>
          <a:lvl9pPr marL="457200" indent="-57150" algn="ctr">
            <a:defRPr sz="400"/>
          </a:lvl9pPr>
        </a:lstStyle>
        <a:p>
          <a:pPr lvl="0">
            <a:lnSpc>
              <a:spcPct val="100000"/>
            </a:lnSpc>
            <a:spcBef>
              <a:spcPct val="0"/>
            </a:spcBef>
            <a:spcAft>
              <a:spcPct val="35000"/>
            </a:spcAft>
          </a:pPr>
          <a:endParaRPr lang="ru-RU">
            <a:solidFill>
              <a:schemeClr val="tx1"/>
            </a:solidFill>
          </a:endParaRPr>
        </a:p>
      </dsp:txBody>
      <dsp:txXfrm>
        <a:off x="4900576" y="1122153"/>
        <a:ext cx="1483284" cy="32143"/>
      </dsp:txXfrm>
    </dsp:sp>
    <dsp:sp modelId="{6861584C-B48C-4868-926D-0FEE40AD5A51}">
      <dsp:nvSpPr>
        <dsp:cNvPr id="7" name="Скругленный прямоугольник 6"/>
        <dsp:cNvSpPr/>
      </dsp:nvSpPr>
      <dsp:spPr bwMode="white">
        <a:xfrm>
          <a:off x="6065743" y="0"/>
          <a:ext cx="2370429" cy="1058813"/>
        </a:xfrm>
        <a:prstGeom prst="roundRect">
          <a:avLst>
            <a:gd name="adj" fmla="val 10000"/>
          </a:avLst>
        </a:prstGeom>
        <a:solidFill>
          <a:srgbClr val="00B0F0"/>
        </a:solidFill>
      </dsp:spPr>
      <dsp:style>
        <a:lnRef idx="2">
          <a:schemeClr val="lt1"/>
        </a:lnRef>
        <a:fillRef idx="1">
          <a:schemeClr val="accent1"/>
        </a:fillRef>
        <a:effectRef idx="0">
          <a:scrgbClr r="0" g="0" b="0"/>
        </a:effectRef>
        <a:fontRef idx="minor">
          <a:schemeClr val="lt1"/>
        </a:fontRef>
      </dsp:style>
      <dsp:txBody>
        <a:bodyPr lIns="12700" tIns="12700" rIns="12700" bIns="12700" anchor="ctr"/>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lvl="0">
            <a:lnSpc>
              <a:spcPct val="100000"/>
            </a:lnSpc>
            <a:spcBef>
              <a:spcPct val="0"/>
            </a:spcBef>
            <a:spcAft>
              <a:spcPct val="35000"/>
            </a:spcAft>
          </a:pPr>
          <a:r>
            <a:rPr lang="ru-RU" sz="2000" b="1" dirty="0" smtClean="0">
              <a:solidFill>
                <a:schemeClr val="tx1"/>
              </a:solidFill>
              <a:latin typeface="Times New Roman" panose="02020603050405020304" pitchFamily="18" charset="0"/>
              <a:cs typeface="Times New Roman" panose="02020603050405020304" pitchFamily="18" charset="0"/>
            </a:rPr>
            <a:t>Белые (87%) </a:t>
          </a:r>
          <a:endParaRPr lang="ru-RU" sz="2000" b="1" dirty="0">
            <a:solidFill>
              <a:schemeClr val="tx1"/>
            </a:solidFill>
            <a:latin typeface="Times New Roman" panose="02020603050405020304" pitchFamily="18" charset="0"/>
            <a:cs typeface="Times New Roman" panose="02020603050405020304" pitchFamily="18" charset="0"/>
          </a:endParaRPr>
        </a:p>
      </dsp:txBody>
      <dsp:txXfrm>
        <a:off x="6065743" y="0"/>
        <a:ext cx="2370429" cy="1058813"/>
      </dsp:txXfrm>
    </dsp:sp>
    <dsp:sp modelId="{409E51F8-6B05-4CFD-B9C9-C0F0F6B6729C}">
      <dsp:nvSpPr>
        <dsp:cNvPr id="8" name="Полилиния 7"/>
        <dsp:cNvSpPr/>
      </dsp:nvSpPr>
      <dsp:spPr bwMode="white">
        <a:xfrm>
          <a:off x="5218692" y="1730970"/>
          <a:ext cx="847051" cy="32143"/>
        </a:xfrm>
        <a:custGeom>
          <a:avLst/>
          <a:gdLst/>
          <a:ahLst/>
          <a:cxnLst/>
          <a:pathLst>
            <a:path w="1334" h="51">
              <a:moveTo>
                <a:pt x="0" y="25"/>
              </a:moveTo>
              <a:lnTo>
                <a:pt x="1334" y="25"/>
              </a:lnTo>
            </a:path>
          </a:pathLst>
        </a:custGeom>
      </dsp:spPr>
      <dsp:style>
        <a:lnRef idx="2">
          <a:schemeClr val="accent1">
            <a:shade val="80000"/>
          </a:schemeClr>
        </a:lnRef>
        <a:fillRef idx="0">
          <a:schemeClr val="accent1"/>
        </a:fillRef>
        <a:effectRef idx="0">
          <a:scrgbClr r="0" g="0" b="0"/>
        </a:effectRef>
        <a:fontRef idx="minor"/>
      </dsp:style>
      <dsp:txBody>
        <a:bodyPr lIns="12700" tIns="0" rIns="12700" bIns="0" anchor="ctr"/>
        <a:lstStyle>
          <a:lvl1pPr algn="ctr">
            <a:defRPr sz="500"/>
          </a:lvl1pPr>
          <a:lvl2pPr marL="57150" indent="-57150" algn="ctr">
            <a:defRPr sz="400"/>
          </a:lvl2pPr>
          <a:lvl3pPr marL="114300" indent="-57150" algn="ctr">
            <a:defRPr sz="400"/>
          </a:lvl3pPr>
          <a:lvl4pPr marL="171450" indent="-57150" algn="ctr">
            <a:defRPr sz="400"/>
          </a:lvl4pPr>
          <a:lvl5pPr marL="228600" indent="-57150" algn="ctr">
            <a:defRPr sz="400"/>
          </a:lvl5pPr>
          <a:lvl6pPr marL="285750" indent="-57150" algn="ctr">
            <a:defRPr sz="400"/>
          </a:lvl6pPr>
          <a:lvl7pPr marL="342900" indent="-57150" algn="ctr">
            <a:defRPr sz="400"/>
          </a:lvl7pPr>
          <a:lvl8pPr marL="400050" indent="-57150" algn="ctr">
            <a:defRPr sz="400"/>
          </a:lvl8pPr>
          <a:lvl9pPr marL="457200" indent="-57150" algn="ctr">
            <a:defRPr sz="400"/>
          </a:lvl9pPr>
        </a:lstStyle>
        <a:p>
          <a:pPr lvl="0">
            <a:lnSpc>
              <a:spcPct val="100000"/>
            </a:lnSpc>
            <a:spcBef>
              <a:spcPct val="0"/>
            </a:spcBef>
            <a:spcAft>
              <a:spcPct val="35000"/>
            </a:spcAft>
          </a:pPr>
          <a:endParaRPr lang="ru-RU">
            <a:solidFill>
              <a:schemeClr val="tx1"/>
            </a:solidFill>
          </a:endParaRPr>
        </a:p>
      </dsp:txBody>
      <dsp:txXfrm>
        <a:off x="5218692" y="1730970"/>
        <a:ext cx="847051" cy="32143"/>
      </dsp:txXfrm>
    </dsp:sp>
    <dsp:sp modelId="{740126F4-FA77-4324-A7D0-762CB83A458F}">
      <dsp:nvSpPr>
        <dsp:cNvPr id="9" name="Скругленный прямоугольник 8"/>
        <dsp:cNvSpPr/>
      </dsp:nvSpPr>
      <dsp:spPr bwMode="white">
        <a:xfrm>
          <a:off x="6065743" y="1217635"/>
          <a:ext cx="2370429" cy="1058813"/>
        </a:xfrm>
        <a:prstGeom prst="roundRect">
          <a:avLst>
            <a:gd name="adj" fmla="val 10000"/>
          </a:avLst>
        </a:prstGeom>
        <a:solidFill>
          <a:srgbClr val="00B0F0"/>
        </a:solidFill>
      </dsp:spPr>
      <dsp:style>
        <a:lnRef idx="2">
          <a:schemeClr val="lt1"/>
        </a:lnRef>
        <a:fillRef idx="1">
          <a:schemeClr val="accent1"/>
        </a:fillRef>
        <a:effectRef idx="0">
          <a:scrgbClr r="0" g="0" b="0"/>
        </a:effectRef>
        <a:fontRef idx="minor">
          <a:schemeClr val="lt1"/>
        </a:fontRef>
      </dsp:style>
      <dsp:txBody>
        <a:bodyPr lIns="12700" tIns="12700" rIns="12700" bIns="12700" anchor="ctr"/>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lvl="0">
            <a:lnSpc>
              <a:spcPct val="100000"/>
            </a:lnSpc>
            <a:spcBef>
              <a:spcPct val="0"/>
            </a:spcBef>
            <a:spcAft>
              <a:spcPct val="35000"/>
            </a:spcAft>
          </a:pPr>
          <a:r>
            <a:rPr lang="ru-RU" sz="2000" b="1" dirty="0" smtClean="0">
              <a:solidFill>
                <a:schemeClr val="tx1"/>
              </a:solidFill>
              <a:latin typeface="Times New Roman" panose="02020603050405020304" pitchFamily="18" charset="0"/>
              <a:cs typeface="Times New Roman" panose="02020603050405020304" pitchFamily="18" charset="0"/>
            </a:rPr>
            <a:t>Розовые (10%) </a:t>
          </a:r>
          <a:endParaRPr lang="ru-RU" sz="2000" b="1" dirty="0">
            <a:solidFill>
              <a:schemeClr val="tx1"/>
            </a:solidFill>
            <a:latin typeface="Times New Roman" panose="02020603050405020304" pitchFamily="18" charset="0"/>
            <a:cs typeface="Times New Roman" panose="02020603050405020304" pitchFamily="18" charset="0"/>
          </a:endParaRPr>
        </a:p>
      </dsp:txBody>
      <dsp:txXfrm>
        <a:off x="6065743" y="1217635"/>
        <a:ext cx="2370429" cy="1058813"/>
      </dsp:txXfrm>
    </dsp:sp>
    <dsp:sp modelId="{B2E58A76-7B00-40B0-8E40-889A8DED6D8B}">
      <dsp:nvSpPr>
        <dsp:cNvPr id="10" name="Полилиния 9"/>
        <dsp:cNvSpPr/>
      </dsp:nvSpPr>
      <dsp:spPr bwMode="white">
        <a:xfrm>
          <a:off x="4900576" y="2339788"/>
          <a:ext cx="1483284" cy="32143"/>
        </a:xfrm>
        <a:custGeom>
          <a:avLst/>
          <a:gdLst/>
          <a:ahLst/>
          <a:cxnLst/>
          <a:pathLst>
            <a:path w="2336" h="51">
              <a:moveTo>
                <a:pt x="501" y="-933"/>
              </a:moveTo>
              <a:lnTo>
                <a:pt x="1835" y="984"/>
              </a:lnTo>
            </a:path>
          </a:pathLst>
        </a:custGeom>
      </dsp:spPr>
      <dsp:style>
        <a:lnRef idx="2">
          <a:schemeClr val="accent1">
            <a:shade val="80000"/>
          </a:schemeClr>
        </a:lnRef>
        <a:fillRef idx="0">
          <a:schemeClr val="accent1"/>
        </a:fillRef>
        <a:effectRef idx="0">
          <a:scrgbClr r="0" g="0" b="0"/>
        </a:effectRef>
        <a:fontRef idx="minor"/>
      </dsp:style>
      <dsp:txBody>
        <a:bodyPr lIns="12700" tIns="0" rIns="12700" bIns="0" anchor="ctr"/>
        <a:lstStyle>
          <a:lvl1pPr algn="ctr">
            <a:defRPr sz="500"/>
          </a:lvl1pPr>
          <a:lvl2pPr marL="57150" indent="-57150" algn="ctr">
            <a:defRPr sz="400"/>
          </a:lvl2pPr>
          <a:lvl3pPr marL="114300" indent="-57150" algn="ctr">
            <a:defRPr sz="400"/>
          </a:lvl3pPr>
          <a:lvl4pPr marL="171450" indent="-57150" algn="ctr">
            <a:defRPr sz="400"/>
          </a:lvl4pPr>
          <a:lvl5pPr marL="228600" indent="-57150" algn="ctr">
            <a:defRPr sz="400"/>
          </a:lvl5pPr>
          <a:lvl6pPr marL="285750" indent="-57150" algn="ctr">
            <a:defRPr sz="400"/>
          </a:lvl6pPr>
          <a:lvl7pPr marL="342900" indent="-57150" algn="ctr">
            <a:defRPr sz="400"/>
          </a:lvl7pPr>
          <a:lvl8pPr marL="400050" indent="-57150" algn="ctr">
            <a:defRPr sz="400"/>
          </a:lvl8pPr>
          <a:lvl9pPr marL="457200" indent="-57150" algn="ctr">
            <a:defRPr sz="400"/>
          </a:lvl9pPr>
        </a:lstStyle>
        <a:p>
          <a:pPr lvl="0">
            <a:lnSpc>
              <a:spcPct val="100000"/>
            </a:lnSpc>
            <a:spcBef>
              <a:spcPct val="0"/>
            </a:spcBef>
            <a:spcAft>
              <a:spcPct val="35000"/>
            </a:spcAft>
          </a:pPr>
          <a:endParaRPr lang="ru-RU">
            <a:solidFill>
              <a:schemeClr val="tx1"/>
            </a:solidFill>
          </a:endParaRPr>
        </a:p>
      </dsp:txBody>
      <dsp:txXfrm>
        <a:off x="4900576" y="2339788"/>
        <a:ext cx="1483284" cy="32143"/>
      </dsp:txXfrm>
    </dsp:sp>
    <dsp:sp modelId="{1BF292ED-D1C3-4227-A006-3F111FFC7E29}">
      <dsp:nvSpPr>
        <dsp:cNvPr id="11" name="Скругленный прямоугольник 10"/>
        <dsp:cNvSpPr/>
      </dsp:nvSpPr>
      <dsp:spPr bwMode="white">
        <a:xfrm>
          <a:off x="6065743" y="2435270"/>
          <a:ext cx="2370429" cy="1058813"/>
        </a:xfrm>
        <a:prstGeom prst="roundRect">
          <a:avLst>
            <a:gd name="adj" fmla="val 10000"/>
          </a:avLst>
        </a:prstGeom>
        <a:solidFill>
          <a:srgbClr val="00B0F0"/>
        </a:solidFill>
      </dsp:spPr>
      <dsp:style>
        <a:lnRef idx="2">
          <a:schemeClr val="lt1"/>
        </a:lnRef>
        <a:fillRef idx="1">
          <a:schemeClr val="accent1"/>
        </a:fillRef>
        <a:effectRef idx="0">
          <a:scrgbClr r="0" g="0" b="0"/>
        </a:effectRef>
        <a:fontRef idx="minor">
          <a:schemeClr val="lt1"/>
        </a:fontRef>
      </dsp:style>
      <dsp:txBody>
        <a:bodyPr lIns="12700" tIns="12700" rIns="12700" bIns="12700" anchor="ctr"/>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lvl="0">
            <a:lnSpc>
              <a:spcPct val="100000"/>
            </a:lnSpc>
            <a:spcBef>
              <a:spcPct val="0"/>
            </a:spcBef>
            <a:spcAft>
              <a:spcPct val="35000"/>
            </a:spcAft>
          </a:pPr>
          <a:r>
            <a:rPr lang="ru-RU" sz="2000" b="1" dirty="0" smtClean="0">
              <a:solidFill>
                <a:schemeClr val="tx1"/>
              </a:solidFill>
              <a:latin typeface="Times New Roman" panose="02020603050405020304" pitchFamily="18" charset="0"/>
              <a:cs typeface="Times New Roman" panose="02020603050405020304" pitchFamily="18" charset="0"/>
            </a:rPr>
            <a:t>Красные (3%) </a:t>
          </a:r>
          <a:endParaRPr lang="ru-RU" sz="2000" b="1" dirty="0">
            <a:solidFill>
              <a:schemeClr val="tx1"/>
            </a:solidFill>
            <a:latin typeface="Times New Roman" panose="02020603050405020304" pitchFamily="18" charset="0"/>
            <a:cs typeface="Times New Roman" panose="02020603050405020304" pitchFamily="18" charset="0"/>
          </a:endParaRPr>
        </a:p>
      </dsp:txBody>
      <dsp:txXfrm>
        <a:off x="6065743" y="2435270"/>
        <a:ext cx="2370429" cy="1058813"/>
      </dsp:txXfrm>
    </dsp:sp>
    <dsp:sp modelId="{7EE839E6-6EE0-4961-B4D6-CCF8C1FC92F8}">
      <dsp:nvSpPr>
        <dsp:cNvPr id="12" name="Полилиния 11"/>
        <dsp:cNvSpPr/>
      </dsp:nvSpPr>
      <dsp:spPr bwMode="white">
        <a:xfrm>
          <a:off x="1806605" y="4014036"/>
          <a:ext cx="1741870" cy="32143"/>
        </a:xfrm>
        <a:custGeom>
          <a:avLst/>
          <a:gdLst/>
          <a:ahLst/>
          <a:cxnLst/>
          <a:pathLst>
            <a:path w="2743" h="51">
              <a:moveTo>
                <a:pt x="705" y="-1173"/>
              </a:moveTo>
              <a:lnTo>
                <a:pt x="2039" y="1224"/>
              </a:lnTo>
            </a:path>
          </a:pathLst>
        </a:custGeom>
      </dsp:spPr>
      <dsp:style>
        <a:lnRef idx="2">
          <a:schemeClr val="accent1">
            <a:shade val="60000"/>
          </a:schemeClr>
        </a:lnRef>
        <a:fillRef idx="0">
          <a:schemeClr val="accent1"/>
        </a:fillRef>
        <a:effectRef idx="0">
          <a:scrgbClr r="0" g="0" b="0"/>
        </a:effectRef>
        <a:fontRef idx="minor"/>
      </dsp:style>
      <dsp:txBody>
        <a:bodyPr lIns="12700" tIns="0" rIns="12700" bIns="0" anchor="ctr"/>
        <a:lstStyle>
          <a:lvl1pPr algn="ctr">
            <a:defRPr sz="500"/>
          </a:lvl1pPr>
          <a:lvl2pPr marL="57150" indent="-57150" algn="ctr">
            <a:defRPr sz="400"/>
          </a:lvl2pPr>
          <a:lvl3pPr marL="114300" indent="-57150" algn="ctr">
            <a:defRPr sz="400"/>
          </a:lvl3pPr>
          <a:lvl4pPr marL="171450" indent="-57150" algn="ctr">
            <a:defRPr sz="400"/>
          </a:lvl4pPr>
          <a:lvl5pPr marL="228600" indent="-57150" algn="ctr">
            <a:defRPr sz="400"/>
          </a:lvl5pPr>
          <a:lvl6pPr marL="285750" indent="-57150" algn="ctr">
            <a:defRPr sz="400"/>
          </a:lvl6pPr>
          <a:lvl7pPr marL="342900" indent="-57150" algn="ctr">
            <a:defRPr sz="400"/>
          </a:lvl7pPr>
          <a:lvl8pPr marL="400050" indent="-57150" algn="ctr">
            <a:defRPr sz="400"/>
          </a:lvl8pPr>
          <a:lvl9pPr marL="457200" indent="-57150" algn="ctr">
            <a:defRPr sz="400"/>
          </a:lvl9pPr>
        </a:lstStyle>
        <a:p>
          <a:pPr lvl="0">
            <a:lnSpc>
              <a:spcPct val="100000"/>
            </a:lnSpc>
            <a:spcBef>
              <a:spcPct val="0"/>
            </a:spcBef>
            <a:spcAft>
              <a:spcPct val="35000"/>
            </a:spcAft>
          </a:pPr>
          <a:endParaRPr lang="ru-RU">
            <a:solidFill>
              <a:schemeClr val="tx1"/>
            </a:solidFill>
          </a:endParaRPr>
        </a:p>
      </dsp:txBody>
      <dsp:txXfrm>
        <a:off x="1806605" y="4014036"/>
        <a:ext cx="1741870" cy="32143"/>
      </dsp:txXfrm>
    </dsp:sp>
    <dsp:sp modelId="{177DB8E1-265B-4D21-8F85-5F32B1F58325}">
      <dsp:nvSpPr>
        <dsp:cNvPr id="13" name="Скругленный прямоугольник 12"/>
        <dsp:cNvSpPr/>
      </dsp:nvSpPr>
      <dsp:spPr bwMode="white">
        <a:xfrm>
          <a:off x="3101066" y="4261723"/>
          <a:ext cx="2117626" cy="1058813"/>
        </a:xfrm>
        <a:prstGeom prst="roundRect">
          <a:avLst>
            <a:gd name="adj" fmla="val 10000"/>
          </a:avLst>
        </a:prstGeom>
        <a:solidFill>
          <a:srgbClr val="00B0F0"/>
        </a:solidFill>
      </dsp:spPr>
      <dsp:style>
        <a:lnRef idx="2">
          <a:schemeClr val="lt1"/>
        </a:lnRef>
        <a:fillRef idx="1">
          <a:schemeClr val="accent1"/>
        </a:fillRef>
        <a:effectRef idx="0">
          <a:scrgbClr r="0" g="0" b="0"/>
        </a:effectRef>
        <a:fontRef idx="minor">
          <a:schemeClr val="lt1"/>
        </a:fontRef>
      </dsp:style>
      <dsp:txBody>
        <a:bodyPr lIns="12700" tIns="12700" rIns="12700" bIns="12700" anchor="ctr"/>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lvl="0">
            <a:lnSpc>
              <a:spcPct val="100000"/>
            </a:lnSpc>
            <a:spcBef>
              <a:spcPct val="0"/>
            </a:spcBef>
            <a:spcAft>
              <a:spcPct val="35000"/>
            </a:spcAft>
          </a:pPr>
          <a:r>
            <a:rPr lang="ru-RU" sz="2000" b="1" dirty="0" smtClean="0">
              <a:solidFill>
                <a:schemeClr val="tx1"/>
              </a:solidFill>
              <a:latin typeface="Times New Roman" panose="02020603050405020304" pitchFamily="18" charset="0"/>
              <a:cs typeface="Times New Roman" panose="02020603050405020304" pitchFamily="18" charset="0"/>
            </a:rPr>
            <a:t>По способу производства</a:t>
          </a:r>
          <a:endParaRPr lang="ru-RU" sz="2000" b="1" dirty="0">
            <a:solidFill>
              <a:schemeClr val="tx1"/>
            </a:solidFill>
            <a:latin typeface="Times New Roman" panose="02020603050405020304" pitchFamily="18" charset="0"/>
            <a:cs typeface="Times New Roman" panose="02020603050405020304" pitchFamily="18" charset="0"/>
          </a:endParaRPr>
        </a:p>
      </dsp:txBody>
      <dsp:txXfrm>
        <a:off x="3101066" y="4261723"/>
        <a:ext cx="2117626" cy="1058813"/>
      </dsp:txXfrm>
    </dsp:sp>
    <dsp:sp modelId="{7AECB67E-67C4-4303-923A-256ECC8FA1D3}">
      <dsp:nvSpPr>
        <dsp:cNvPr id="14" name="Полилиния 13"/>
        <dsp:cNvSpPr/>
      </dsp:nvSpPr>
      <dsp:spPr bwMode="white">
        <a:xfrm>
          <a:off x="5120644" y="4470650"/>
          <a:ext cx="1043146" cy="32143"/>
        </a:xfrm>
        <a:custGeom>
          <a:avLst/>
          <a:gdLst/>
          <a:ahLst/>
          <a:cxnLst/>
          <a:pathLst>
            <a:path w="1643" h="51">
              <a:moveTo>
                <a:pt x="154" y="505"/>
              </a:moveTo>
              <a:lnTo>
                <a:pt x="1488" y="-454"/>
              </a:lnTo>
            </a:path>
          </a:pathLst>
        </a:custGeom>
      </dsp:spPr>
      <dsp:style>
        <a:lnRef idx="2">
          <a:schemeClr val="accent1">
            <a:shade val="80000"/>
          </a:schemeClr>
        </a:lnRef>
        <a:fillRef idx="0">
          <a:schemeClr val="accent1"/>
        </a:fillRef>
        <a:effectRef idx="0">
          <a:scrgbClr r="0" g="0" b="0"/>
        </a:effectRef>
        <a:fontRef idx="minor"/>
      </dsp:style>
      <dsp:txBody>
        <a:bodyPr lIns="12700" tIns="0" rIns="12700" bIns="0" anchor="ctr"/>
        <a:lstStyle>
          <a:lvl1pPr algn="ctr">
            <a:defRPr sz="500"/>
          </a:lvl1pPr>
          <a:lvl2pPr marL="57150" indent="-57150" algn="ctr">
            <a:defRPr sz="400"/>
          </a:lvl2pPr>
          <a:lvl3pPr marL="114300" indent="-57150" algn="ctr">
            <a:defRPr sz="400"/>
          </a:lvl3pPr>
          <a:lvl4pPr marL="171450" indent="-57150" algn="ctr">
            <a:defRPr sz="400"/>
          </a:lvl4pPr>
          <a:lvl5pPr marL="228600" indent="-57150" algn="ctr">
            <a:defRPr sz="400"/>
          </a:lvl5pPr>
          <a:lvl6pPr marL="285750" indent="-57150" algn="ctr">
            <a:defRPr sz="400"/>
          </a:lvl6pPr>
          <a:lvl7pPr marL="342900" indent="-57150" algn="ctr">
            <a:defRPr sz="400"/>
          </a:lvl7pPr>
          <a:lvl8pPr marL="400050" indent="-57150" algn="ctr">
            <a:defRPr sz="400"/>
          </a:lvl8pPr>
          <a:lvl9pPr marL="457200" indent="-57150" algn="ctr">
            <a:defRPr sz="400"/>
          </a:lvl9pPr>
        </a:lstStyle>
        <a:p>
          <a:pPr lvl="0">
            <a:lnSpc>
              <a:spcPct val="100000"/>
            </a:lnSpc>
            <a:spcBef>
              <a:spcPct val="0"/>
            </a:spcBef>
            <a:spcAft>
              <a:spcPct val="35000"/>
            </a:spcAft>
          </a:pPr>
          <a:endParaRPr lang="ru-RU">
            <a:solidFill>
              <a:schemeClr val="tx1"/>
            </a:solidFill>
          </a:endParaRPr>
        </a:p>
      </dsp:txBody>
      <dsp:txXfrm>
        <a:off x="5120644" y="4470650"/>
        <a:ext cx="1043146" cy="32143"/>
      </dsp:txXfrm>
    </dsp:sp>
    <dsp:sp modelId="{74E73B39-F3B0-44D9-9024-D8D72DAA5AC0}">
      <dsp:nvSpPr>
        <dsp:cNvPr id="15" name="Скругленный прямоугольник 14"/>
        <dsp:cNvSpPr/>
      </dsp:nvSpPr>
      <dsp:spPr bwMode="white">
        <a:xfrm>
          <a:off x="6065743" y="3652906"/>
          <a:ext cx="2370429" cy="1058813"/>
        </a:xfrm>
        <a:prstGeom prst="roundRect">
          <a:avLst>
            <a:gd name="adj" fmla="val 10000"/>
          </a:avLst>
        </a:prstGeom>
        <a:solidFill>
          <a:srgbClr val="00B0F0"/>
        </a:solidFill>
      </dsp:spPr>
      <dsp:style>
        <a:lnRef idx="2">
          <a:schemeClr val="lt1"/>
        </a:lnRef>
        <a:fillRef idx="1">
          <a:schemeClr val="accent1"/>
        </a:fillRef>
        <a:effectRef idx="0">
          <a:scrgbClr r="0" g="0" b="0"/>
        </a:effectRef>
        <a:fontRef idx="minor">
          <a:schemeClr val="lt1"/>
        </a:fontRef>
      </dsp:style>
      <dsp:txBody>
        <a:bodyPr lIns="12700" tIns="12700" rIns="12700" bIns="12700" anchor="ctr"/>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lvl="0">
            <a:lnSpc>
              <a:spcPct val="100000"/>
            </a:lnSpc>
            <a:spcBef>
              <a:spcPct val="0"/>
            </a:spcBef>
            <a:spcAft>
              <a:spcPct val="35000"/>
            </a:spcAft>
          </a:pPr>
          <a:r>
            <a:rPr lang="ru-RU" sz="2000" b="1" i="0" dirty="0" smtClean="0">
              <a:solidFill>
                <a:schemeClr val="tx1"/>
              </a:solidFill>
              <a:latin typeface="Times New Roman" panose="02020603050405020304" pitchFamily="18" charset="0"/>
              <a:cs typeface="Times New Roman" panose="02020603050405020304" pitchFamily="18" charset="0"/>
            </a:rPr>
            <a:t>Газированные  – импрегнированные</a:t>
          </a:r>
          <a:endParaRPr lang="ru-RU" sz="2000" b="1" dirty="0">
            <a:solidFill>
              <a:schemeClr val="tx1"/>
            </a:solidFill>
            <a:latin typeface="Times New Roman" panose="02020603050405020304" pitchFamily="18" charset="0"/>
            <a:cs typeface="Times New Roman" panose="02020603050405020304" pitchFamily="18" charset="0"/>
          </a:endParaRPr>
        </a:p>
      </dsp:txBody>
      <dsp:txXfrm>
        <a:off x="6065743" y="3652906"/>
        <a:ext cx="2370429" cy="1058813"/>
      </dsp:txXfrm>
    </dsp:sp>
    <dsp:sp modelId="{61C21557-FD66-4A11-B53C-CD913D29DEE2}">
      <dsp:nvSpPr>
        <dsp:cNvPr id="16" name="Полилиния 15"/>
        <dsp:cNvSpPr/>
      </dsp:nvSpPr>
      <dsp:spPr bwMode="white">
        <a:xfrm>
          <a:off x="5120644" y="5079467"/>
          <a:ext cx="1043146" cy="32143"/>
        </a:xfrm>
        <a:custGeom>
          <a:avLst/>
          <a:gdLst/>
          <a:ahLst/>
          <a:cxnLst/>
          <a:pathLst>
            <a:path w="1643" h="51">
              <a:moveTo>
                <a:pt x="154" y="-454"/>
              </a:moveTo>
              <a:lnTo>
                <a:pt x="1488" y="505"/>
              </a:lnTo>
            </a:path>
          </a:pathLst>
        </a:custGeom>
      </dsp:spPr>
      <dsp:style>
        <a:lnRef idx="2">
          <a:schemeClr val="accent1">
            <a:shade val="80000"/>
          </a:schemeClr>
        </a:lnRef>
        <a:fillRef idx="0">
          <a:schemeClr val="accent1"/>
        </a:fillRef>
        <a:effectRef idx="0">
          <a:scrgbClr r="0" g="0" b="0"/>
        </a:effectRef>
        <a:fontRef idx="minor"/>
      </dsp:style>
      <dsp:txBody>
        <a:bodyPr lIns="12700" tIns="0" rIns="12700" bIns="0" anchor="ctr"/>
        <a:lstStyle>
          <a:lvl1pPr algn="ctr">
            <a:defRPr sz="500"/>
          </a:lvl1pPr>
          <a:lvl2pPr marL="57150" indent="-57150" algn="ctr">
            <a:defRPr sz="400"/>
          </a:lvl2pPr>
          <a:lvl3pPr marL="114300" indent="-57150" algn="ctr">
            <a:defRPr sz="400"/>
          </a:lvl3pPr>
          <a:lvl4pPr marL="171450" indent="-57150" algn="ctr">
            <a:defRPr sz="400"/>
          </a:lvl4pPr>
          <a:lvl5pPr marL="228600" indent="-57150" algn="ctr">
            <a:defRPr sz="400"/>
          </a:lvl5pPr>
          <a:lvl6pPr marL="285750" indent="-57150" algn="ctr">
            <a:defRPr sz="400"/>
          </a:lvl6pPr>
          <a:lvl7pPr marL="342900" indent="-57150" algn="ctr">
            <a:defRPr sz="400"/>
          </a:lvl7pPr>
          <a:lvl8pPr marL="400050" indent="-57150" algn="ctr">
            <a:defRPr sz="400"/>
          </a:lvl8pPr>
          <a:lvl9pPr marL="457200" indent="-57150" algn="ctr">
            <a:defRPr sz="400"/>
          </a:lvl9pPr>
        </a:lstStyle>
        <a:p>
          <a:pPr lvl="0">
            <a:lnSpc>
              <a:spcPct val="100000"/>
            </a:lnSpc>
            <a:spcBef>
              <a:spcPct val="0"/>
            </a:spcBef>
            <a:spcAft>
              <a:spcPct val="35000"/>
            </a:spcAft>
          </a:pPr>
          <a:endParaRPr lang="ru-RU">
            <a:solidFill>
              <a:schemeClr val="tx1"/>
            </a:solidFill>
          </a:endParaRPr>
        </a:p>
      </dsp:txBody>
      <dsp:txXfrm>
        <a:off x="5120644" y="5079467"/>
        <a:ext cx="1043146" cy="32143"/>
      </dsp:txXfrm>
    </dsp:sp>
    <dsp:sp modelId="{C31B6279-AB04-4D25-8863-EF2896D6C62F}">
      <dsp:nvSpPr>
        <dsp:cNvPr id="17" name="Скругленный прямоугольник 16"/>
        <dsp:cNvSpPr/>
      </dsp:nvSpPr>
      <dsp:spPr bwMode="white">
        <a:xfrm>
          <a:off x="6065743" y="4870541"/>
          <a:ext cx="2370429" cy="1058813"/>
        </a:xfrm>
        <a:prstGeom prst="roundRect">
          <a:avLst>
            <a:gd name="adj" fmla="val 10000"/>
          </a:avLst>
        </a:prstGeom>
        <a:solidFill>
          <a:srgbClr val="00B0F0"/>
        </a:solidFill>
      </dsp:spPr>
      <dsp:style>
        <a:lnRef idx="2">
          <a:schemeClr val="lt1"/>
        </a:lnRef>
        <a:fillRef idx="1">
          <a:schemeClr val="accent1"/>
        </a:fillRef>
        <a:effectRef idx="0">
          <a:scrgbClr r="0" g="0" b="0"/>
        </a:effectRef>
        <a:fontRef idx="minor">
          <a:schemeClr val="lt1"/>
        </a:fontRef>
      </dsp:style>
      <dsp:txBody>
        <a:bodyPr lIns="12700" tIns="12700" rIns="12700" bIns="12700" anchor="ctr"/>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lvl="0">
            <a:lnSpc>
              <a:spcPct val="100000"/>
            </a:lnSpc>
            <a:spcBef>
              <a:spcPct val="0"/>
            </a:spcBef>
            <a:spcAft>
              <a:spcPct val="35000"/>
            </a:spcAft>
          </a:pPr>
          <a:r>
            <a:rPr lang="ru-RU" sz="2000" b="1" dirty="0" smtClean="0">
              <a:solidFill>
                <a:schemeClr val="tx1"/>
              </a:solidFill>
              <a:latin typeface="Times New Roman" panose="02020603050405020304" pitchFamily="18" charset="0"/>
              <a:cs typeface="Times New Roman" panose="02020603050405020304" pitchFamily="18" charset="0"/>
            </a:rPr>
            <a:t>По традиционной технологии</a:t>
          </a:r>
          <a:endParaRPr lang="ru-RU" sz="2000" b="1" dirty="0">
            <a:solidFill>
              <a:schemeClr val="tx1"/>
            </a:solidFill>
            <a:latin typeface="Times New Roman" panose="02020603050405020304" pitchFamily="18" charset="0"/>
            <a:cs typeface="Times New Roman" panose="02020603050405020304" pitchFamily="18" charset="0"/>
          </a:endParaRPr>
        </a:p>
      </dsp:txBody>
      <dsp:txXfrm>
        <a:off x="6065743" y="4870541"/>
        <a:ext cx="2370429" cy="1058813"/>
      </dsp:txXfrm>
    </dsp:sp>
  </dsp:spTree>
</dsp:drawing>
</file>

<file path=ppt/diagrams/drawing2.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Группа 1"/>
      <dsp:cNvGrpSpPr/>
    </dsp:nvGrpSpPr>
    <dsp:grpSpPr>
      <a:xfrm>
        <a:off x="0" y="0"/>
        <a:ext cx="8572560" cy="4286280"/>
        <a:chOff x="0" y="0"/>
        <a:chExt cx="8572560" cy="4286280"/>
      </a:xfrm>
    </dsp:grpSpPr>
    <dsp:sp modelId="{486C858D-6947-45B0-8FDA-347C963A0C1B}">
      <dsp:nvSpPr>
        <dsp:cNvPr id="3" name="Скругленный прямоугольник 2"/>
        <dsp:cNvSpPr/>
      </dsp:nvSpPr>
      <dsp:spPr bwMode="white">
        <a:xfrm>
          <a:off x="134380" y="138776"/>
          <a:ext cx="2851855" cy="1085288"/>
        </a:xfrm>
        <a:prstGeom prst="roundRect">
          <a:avLst>
            <a:gd name="adj" fmla="val 10000"/>
          </a:avLst>
        </a:prstGeom>
        <a:solidFill>
          <a:srgbClr val="00B0F0"/>
        </a:solidFill>
      </dsp:spPr>
      <dsp:style>
        <a:lnRef idx="2">
          <a:schemeClr val="lt1"/>
        </a:lnRef>
        <a:fillRef idx="1">
          <a:schemeClr val="accent1"/>
        </a:fillRef>
        <a:effectRef idx="0">
          <a:scrgbClr r="0" g="0" b="0"/>
        </a:effectRef>
        <a:fontRef idx="minor">
          <a:schemeClr val="lt1"/>
        </a:fontRef>
      </dsp:style>
      <dsp:txBody>
        <a:bodyPr lIns="12700" tIns="12700" rIns="12700" bIns="12700" anchor="ctr"/>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lvl="0">
            <a:lnSpc>
              <a:spcPct val="100000"/>
            </a:lnSpc>
            <a:spcBef>
              <a:spcPct val="0"/>
            </a:spcBef>
            <a:spcAft>
              <a:spcPts val="0"/>
            </a:spcAft>
          </a:pPr>
          <a:r>
            <a:rPr lang="ru-RU" sz="2000" b="1" dirty="0" smtClean="0">
              <a:solidFill>
                <a:schemeClr val="tx1"/>
              </a:solidFill>
              <a:latin typeface="Times New Roman" panose="02020603050405020304" pitchFamily="18" charset="0"/>
              <a:cs typeface="Times New Roman" panose="02020603050405020304" pitchFamily="18" charset="0"/>
            </a:rPr>
            <a:t>ОСНОВНЫЕ ПРОИЗВОДИТЕЛИ ЖЕМЧУЖНЫХ ВИН</a:t>
          </a:r>
          <a:endParaRPr lang="ru-RU" sz="2000" b="1" dirty="0">
            <a:solidFill>
              <a:schemeClr val="tx1"/>
            </a:solidFill>
            <a:latin typeface="Times New Roman" panose="02020603050405020304" pitchFamily="18" charset="0"/>
            <a:cs typeface="Times New Roman" panose="02020603050405020304" pitchFamily="18" charset="0"/>
          </a:endParaRPr>
        </a:p>
      </dsp:txBody>
      <dsp:txXfrm>
        <a:off x="134380" y="138776"/>
        <a:ext cx="2851855" cy="1085288"/>
      </dsp:txXfrm>
    </dsp:sp>
    <dsp:sp modelId="{F20223E6-A034-4706-9013-D55E240A90C6}">
      <dsp:nvSpPr>
        <dsp:cNvPr id="4" name="Полилиния 3"/>
        <dsp:cNvSpPr/>
      </dsp:nvSpPr>
      <dsp:spPr bwMode="white">
        <a:xfrm>
          <a:off x="2972286" y="760766"/>
          <a:ext cx="761749" cy="45576"/>
        </a:xfrm>
        <a:custGeom>
          <a:avLst/>
          <a:gdLst/>
          <a:ahLst/>
          <a:cxnLst/>
          <a:pathLst>
            <a:path w="1200" h="72">
              <a:moveTo>
                <a:pt x="22" y="-125"/>
              </a:moveTo>
              <a:lnTo>
                <a:pt x="1178" y="197"/>
              </a:lnTo>
            </a:path>
          </a:pathLst>
        </a:custGeom>
      </dsp:spPr>
      <dsp:style>
        <a:lnRef idx="2">
          <a:schemeClr val="accent1">
            <a:shade val="60000"/>
          </a:schemeClr>
        </a:lnRef>
        <a:fillRef idx="0">
          <a:schemeClr val="accent1"/>
        </a:fillRef>
        <a:effectRef idx="0">
          <a:scrgbClr r="0" g="0" b="0"/>
        </a:effectRef>
        <a:fontRef idx="minor"/>
      </dsp:style>
      <dsp:txBody>
        <a:bodyPr lIns="12700" tIns="0" rIns="12700" bIns="0" anchor="ctr"/>
        <a:lstStyle>
          <a:lvl1pPr algn="ctr">
            <a:defRPr sz="500"/>
          </a:lvl1pPr>
          <a:lvl2pPr marL="57150" indent="-57150" algn="ctr">
            <a:defRPr sz="400"/>
          </a:lvl2pPr>
          <a:lvl3pPr marL="114300" indent="-57150" algn="ctr">
            <a:defRPr sz="400"/>
          </a:lvl3pPr>
          <a:lvl4pPr marL="171450" indent="-57150" algn="ctr">
            <a:defRPr sz="400"/>
          </a:lvl4pPr>
          <a:lvl5pPr marL="228600" indent="-57150" algn="ctr">
            <a:defRPr sz="400"/>
          </a:lvl5pPr>
          <a:lvl6pPr marL="285750" indent="-57150" algn="ctr">
            <a:defRPr sz="400"/>
          </a:lvl6pPr>
          <a:lvl7pPr marL="342900" indent="-57150" algn="ctr">
            <a:defRPr sz="400"/>
          </a:lvl7pPr>
          <a:lvl8pPr marL="400050" indent="-57150" algn="ctr">
            <a:defRPr sz="400"/>
          </a:lvl8pPr>
          <a:lvl9pPr marL="457200" indent="-57150" algn="ctr">
            <a:defRPr sz="400"/>
          </a:lvl9pPr>
        </a:lstStyle>
        <a:p>
          <a:pPr lvl="0">
            <a:lnSpc>
              <a:spcPct val="100000"/>
            </a:lnSpc>
            <a:spcBef>
              <a:spcPct val="0"/>
            </a:spcBef>
            <a:spcAft>
              <a:spcPct val="35000"/>
            </a:spcAft>
          </a:pPr>
          <a:endParaRPr lang="ru-RU">
            <a:solidFill>
              <a:schemeClr val="tx1"/>
            </a:solidFill>
          </a:endParaRPr>
        </a:p>
      </dsp:txBody>
      <dsp:txXfrm>
        <a:off x="2972286" y="760766"/>
        <a:ext cx="761749" cy="45576"/>
      </dsp:txXfrm>
    </dsp:sp>
    <dsp:sp modelId="{0085C874-17F2-4972-B04C-DCBD71EE7075}">
      <dsp:nvSpPr>
        <dsp:cNvPr id="5" name="Скругленный прямоугольник 4"/>
        <dsp:cNvSpPr/>
      </dsp:nvSpPr>
      <dsp:spPr bwMode="white">
        <a:xfrm>
          <a:off x="3720085" y="0"/>
          <a:ext cx="4852475" cy="1771375"/>
        </a:xfrm>
        <a:prstGeom prst="roundRect">
          <a:avLst>
            <a:gd name="adj" fmla="val 10000"/>
          </a:avLst>
        </a:prstGeom>
        <a:solidFill>
          <a:srgbClr val="00B0F0"/>
        </a:solidFill>
      </dsp:spPr>
      <dsp:style>
        <a:lnRef idx="2">
          <a:schemeClr val="lt1"/>
        </a:lnRef>
        <a:fillRef idx="1">
          <a:schemeClr val="accent1"/>
        </a:fillRef>
        <a:effectRef idx="0">
          <a:scrgbClr r="0" g="0" b="0"/>
        </a:effectRef>
        <a:fontRef idx="minor">
          <a:schemeClr val="lt1"/>
        </a:fontRef>
      </dsp:style>
      <dsp:txBody>
        <a:bodyPr lIns="15240" tIns="15240" rIns="15240" bIns="15240" anchor="ctr"/>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lvl="0">
            <a:lnSpc>
              <a:spcPct val="100000"/>
            </a:lnSpc>
            <a:spcBef>
              <a:spcPct val="0"/>
            </a:spcBef>
            <a:spcAft>
              <a:spcPts val="0"/>
            </a:spcAft>
          </a:pPr>
          <a:r>
            <a:rPr lang="ru-RU" sz="2400" b="1" i="0" dirty="0" smtClean="0">
              <a:solidFill>
                <a:schemeClr val="tx1"/>
              </a:solidFill>
              <a:latin typeface="Times New Roman" panose="02020603050405020304" pitchFamily="18" charset="0"/>
              <a:cs typeface="Times New Roman" panose="02020603050405020304" pitchFamily="18" charset="0"/>
            </a:rPr>
            <a:t>Италия</a:t>
          </a:r>
          <a:r>
            <a:rPr lang="ru-RU" sz="2400" b="0" i="0" dirty="0" smtClean="0">
              <a:solidFill>
                <a:schemeClr val="tx1"/>
              </a:solidFill>
              <a:latin typeface="Times New Roman" panose="02020603050405020304" pitchFamily="18" charset="0"/>
              <a:cs typeface="Times New Roman" panose="02020603050405020304" pitchFamily="18" charset="0"/>
            </a:rPr>
            <a:t>, </a:t>
          </a:r>
          <a:r>
            <a:rPr lang="ru-RU" sz="2400" b="1" i="0" dirty="0" smtClean="0">
              <a:solidFill>
                <a:schemeClr val="tx1"/>
              </a:solidFill>
              <a:latin typeface="Times New Roman" panose="02020603050405020304" pitchFamily="18" charset="0"/>
              <a:cs typeface="Times New Roman" panose="02020603050405020304" pitchFamily="18" charset="0"/>
            </a:rPr>
            <a:t>Франция</a:t>
          </a:r>
          <a:r>
            <a:rPr lang="ru-RU" sz="2400" b="0" i="0" dirty="0" smtClean="0">
              <a:solidFill>
                <a:schemeClr val="tx1"/>
              </a:solidFill>
              <a:latin typeface="Times New Roman" panose="02020603050405020304" pitchFamily="18" charset="0"/>
              <a:cs typeface="Times New Roman" panose="02020603050405020304" pitchFamily="18" charset="0"/>
            </a:rPr>
            <a:t>, </a:t>
          </a:r>
          <a:r>
            <a:rPr lang="ru-RU" sz="2400" b="1" i="0" dirty="0" smtClean="0">
              <a:solidFill>
                <a:schemeClr val="tx1"/>
              </a:solidFill>
              <a:latin typeface="Times New Roman" panose="02020603050405020304" pitchFamily="18" charset="0"/>
              <a:cs typeface="Times New Roman" panose="02020603050405020304" pitchFamily="18" charset="0"/>
            </a:rPr>
            <a:t>Германия</a:t>
          </a:r>
          <a:r>
            <a:rPr lang="ru-RU" sz="2400" b="0" i="0" dirty="0" smtClean="0">
              <a:solidFill>
                <a:schemeClr val="tx1"/>
              </a:solidFill>
              <a:latin typeface="Times New Roman" panose="02020603050405020304" pitchFamily="18" charset="0"/>
              <a:cs typeface="Times New Roman" panose="02020603050405020304" pitchFamily="18" charset="0"/>
            </a:rPr>
            <a:t> и </a:t>
          </a:r>
          <a:r>
            <a:rPr lang="ru-RU" sz="2400" b="1" i="0" dirty="0" smtClean="0">
              <a:solidFill>
                <a:schemeClr val="tx1"/>
              </a:solidFill>
              <a:latin typeface="Times New Roman" panose="02020603050405020304" pitchFamily="18" charset="0"/>
              <a:cs typeface="Times New Roman" panose="02020603050405020304" pitchFamily="18" charset="0"/>
            </a:rPr>
            <a:t>Австралия</a:t>
          </a:r>
          <a:r>
            <a:rPr lang="ru-RU" sz="2400" b="0" i="0" dirty="0" smtClean="0">
              <a:solidFill>
                <a:schemeClr val="tx1"/>
              </a:solidFill>
              <a:latin typeface="Times New Roman" panose="02020603050405020304" pitchFamily="18" charset="0"/>
              <a:cs typeface="Times New Roman" panose="02020603050405020304" pitchFamily="18" charset="0"/>
            </a:rPr>
            <a:t> </a:t>
          </a:r>
          <a:endParaRPr lang="ru-RU" sz="2400" b="0" i="0" dirty="0" smtClean="0">
            <a:solidFill>
              <a:schemeClr val="tx1"/>
            </a:solidFill>
            <a:latin typeface="Times New Roman" panose="02020603050405020304" pitchFamily="18" charset="0"/>
            <a:cs typeface="Times New Roman" panose="02020603050405020304" pitchFamily="18" charset="0"/>
          </a:endParaRPr>
        </a:p>
        <a:p>
          <a:pPr lvl="0">
            <a:lnSpc>
              <a:spcPct val="100000"/>
            </a:lnSpc>
            <a:spcBef>
              <a:spcPct val="0"/>
            </a:spcBef>
            <a:spcAft>
              <a:spcPts val="0"/>
            </a:spcAft>
          </a:pPr>
          <a:r>
            <a:rPr lang="ru-RU" sz="2400" b="0" i="0" dirty="0" smtClean="0">
              <a:solidFill>
                <a:schemeClr val="tx1"/>
              </a:solidFill>
              <a:latin typeface="Times New Roman" panose="02020603050405020304" pitchFamily="18" charset="0"/>
              <a:cs typeface="Times New Roman" panose="02020603050405020304" pitchFamily="18" charset="0"/>
            </a:rPr>
            <a:t>(85% мирового объема)</a:t>
          </a:r>
          <a:endParaRPr lang="ru-RU" sz="2400" b="1" dirty="0">
            <a:solidFill>
              <a:schemeClr val="tx1"/>
            </a:solidFill>
            <a:latin typeface="Times New Roman" panose="02020603050405020304" pitchFamily="18" charset="0"/>
            <a:cs typeface="Times New Roman" panose="02020603050405020304" pitchFamily="18" charset="0"/>
          </a:endParaRPr>
        </a:p>
      </dsp:txBody>
      <dsp:txXfrm>
        <a:off x="3720085" y="0"/>
        <a:ext cx="4852475" cy="1771375"/>
      </dsp:txXfrm>
    </dsp:sp>
    <dsp:sp modelId="{7EE839E6-6EE0-4961-B4D6-CCF8C1FC92F8}">
      <dsp:nvSpPr>
        <dsp:cNvPr id="6" name="Полилиния 5"/>
        <dsp:cNvSpPr/>
      </dsp:nvSpPr>
      <dsp:spPr bwMode="white">
        <a:xfrm>
          <a:off x="2026831" y="1930424"/>
          <a:ext cx="2645300" cy="45576"/>
        </a:xfrm>
        <a:custGeom>
          <a:avLst/>
          <a:gdLst/>
          <a:ahLst/>
          <a:cxnLst/>
          <a:pathLst>
            <a:path w="4166" h="72">
              <a:moveTo>
                <a:pt x="1511" y="-1967"/>
              </a:moveTo>
              <a:lnTo>
                <a:pt x="2655" y="2039"/>
              </a:lnTo>
            </a:path>
          </a:pathLst>
        </a:custGeom>
      </dsp:spPr>
      <dsp:style>
        <a:lnRef idx="2">
          <a:schemeClr val="accent1">
            <a:shade val="60000"/>
          </a:schemeClr>
        </a:lnRef>
        <a:fillRef idx="0">
          <a:schemeClr val="accent1"/>
        </a:fillRef>
        <a:effectRef idx="0">
          <a:scrgbClr r="0" g="0" b="0"/>
        </a:effectRef>
        <a:fontRef idx="minor"/>
      </dsp:style>
      <dsp:txBody>
        <a:bodyPr lIns="12700" tIns="0" rIns="12700" bIns="0" anchor="ctr"/>
        <a:lstStyle>
          <a:lvl1pPr algn="ctr">
            <a:defRPr sz="500"/>
          </a:lvl1pPr>
          <a:lvl2pPr marL="57150" indent="-57150" algn="ctr">
            <a:defRPr sz="400"/>
          </a:lvl2pPr>
          <a:lvl3pPr marL="114300" indent="-57150" algn="ctr">
            <a:defRPr sz="400"/>
          </a:lvl3pPr>
          <a:lvl4pPr marL="171450" indent="-57150" algn="ctr">
            <a:defRPr sz="400"/>
          </a:lvl4pPr>
          <a:lvl5pPr marL="228600" indent="-57150" algn="ctr">
            <a:defRPr sz="400"/>
          </a:lvl5pPr>
          <a:lvl6pPr marL="285750" indent="-57150" algn="ctr">
            <a:defRPr sz="400"/>
          </a:lvl6pPr>
          <a:lvl7pPr marL="342900" indent="-57150" algn="ctr">
            <a:defRPr sz="400"/>
          </a:lvl7pPr>
          <a:lvl8pPr marL="400050" indent="-57150" algn="ctr">
            <a:defRPr sz="400"/>
          </a:lvl8pPr>
          <a:lvl9pPr marL="457200" indent="-57150" algn="ctr">
            <a:defRPr sz="400"/>
          </a:lvl9pPr>
        </a:lstStyle>
        <a:p>
          <a:pPr lvl="0">
            <a:lnSpc>
              <a:spcPct val="100000"/>
            </a:lnSpc>
            <a:spcBef>
              <a:spcPct val="0"/>
            </a:spcBef>
            <a:spcAft>
              <a:spcPct val="35000"/>
            </a:spcAft>
          </a:pPr>
          <a:endParaRPr lang="ru-RU">
            <a:solidFill>
              <a:schemeClr val="tx1"/>
            </a:solidFill>
          </a:endParaRPr>
        </a:p>
      </dsp:txBody>
      <dsp:txXfrm>
        <a:off x="2026831" y="1930424"/>
        <a:ext cx="2645300" cy="45576"/>
      </dsp:txXfrm>
    </dsp:sp>
    <dsp:sp modelId="{177DB8E1-265B-4D21-8F85-5F32B1F58325}">
      <dsp:nvSpPr>
        <dsp:cNvPr id="7" name="Скругленный прямоугольник 6"/>
        <dsp:cNvSpPr/>
      </dsp:nvSpPr>
      <dsp:spPr bwMode="white">
        <a:xfrm>
          <a:off x="3712727" y="2287255"/>
          <a:ext cx="4815271" cy="1875497"/>
        </a:xfrm>
        <a:prstGeom prst="roundRect">
          <a:avLst>
            <a:gd name="adj" fmla="val 10000"/>
          </a:avLst>
        </a:prstGeom>
        <a:solidFill>
          <a:srgbClr val="00B0F0"/>
        </a:solidFill>
      </dsp:spPr>
      <dsp:style>
        <a:lnRef idx="2">
          <a:schemeClr val="lt1"/>
        </a:lnRef>
        <a:fillRef idx="1">
          <a:schemeClr val="accent1"/>
        </a:fillRef>
        <a:effectRef idx="0">
          <a:scrgbClr r="0" g="0" b="0"/>
        </a:effectRef>
        <a:fontRef idx="minor">
          <a:schemeClr val="lt1"/>
        </a:fontRef>
      </dsp:style>
      <dsp:txBody>
        <a:bodyPr lIns="15240" tIns="15240" rIns="15240" bIns="15240" anchor="ctr"/>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lvl="0">
            <a:lnSpc>
              <a:spcPct val="100000"/>
            </a:lnSpc>
            <a:spcBef>
              <a:spcPct val="0"/>
            </a:spcBef>
            <a:spcAft>
              <a:spcPts val="0"/>
            </a:spcAft>
          </a:pPr>
          <a:r>
            <a:rPr lang="ru-RU" sz="2400" b="1" i="0" dirty="0" smtClean="0">
              <a:solidFill>
                <a:schemeClr val="tx1"/>
              </a:solidFill>
              <a:latin typeface="Times New Roman" panose="02020603050405020304" pitchFamily="18" charset="0"/>
              <a:cs typeface="Times New Roman" panose="02020603050405020304" pitchFamily="18" charset="0"/>
            </a:rPr>
            <a:t>ЮАР</a:t>
          </a:r>
          <a:r>
            <a:rPr lang="ru-RU" sz="2400" b="0" i="0" dirty="0" smtClean="0">
              <a:solidFill>
                <a:schemeClr val="tx1"/>
              </a:solidFill>
              <a:latin typeface="Times New Roman" panose="02020603050405020304" pitchFamily="18" charset="0"/>
              <a:cs typeface="Times New Roman" panose="02020603050405020304" pitchFamily="18" charset="0"/>
            </a:rPr>
            <a:t>, </a:t>
          </a:r>
          <a:r>
            <a:rPr lang="ru-RU" sz="2400" b="1" i="0" dirty="0" smtClean="0">
              <a:solidFill>
                <a:schemeClr val="tx1"/>
              </a:solidFill>
              <a:latin typeface="Times New Roman" panose="02020603050405020304" pitchFamily="18" charset="0"/>
              <a:cs typeface="Times New Roman" panose="02020603050405020304" pitchFamily="18" charset="0"/>
            </a:rPr>
            <a:t>Португалия</a:t>
          </a:r>
          <a:r>
            <a:rPr lang="ru-RU" sz="2400" b="0" i="0" dirty="0" smtClean="0">
              <a:solidFill>
                <a:schemeClr val="tx1"/>
              </a:solidFill>
              <a:latin typeface="Times New Roman" panose="02020603050405020304" pitchFamily="18" charset="0"/>
              <a:cs typeface="Times New Roman" panose="02020603050405020304" pitchFamily="18" charset="0"/>
            </a:rPr>
            <a:t>, </a:t>
          </a:r>
          <a:r>
            <a:rPr lang="ru-RU" sz="2400" b="1" i="0" dirty="0" smtClean="0">
              <a:solidFill>
                <a:schemeClr val="tx1"/>
              </a:solidFill>
              <a:latin typeface="Times New Roman" panose="02020603050405020304" pitchFamily="18" charset="0"/>
              <a:cs typeface="Times New Roman" panose="02020603050405020304" pitchFamily="18" charset="0"/>
            </a:rPr>
            <a:t>Испания</a:t>
          </a:r>
          <a:r>
            <a:rPr lang="ru-RU" sz="2400" b="0" i="0" dirty="0" smtClean="0">
              <a:solidFill>
                <a:schemeClr val="tx1"/>
              </a:solidFill>
              <a:latin typeface="Times New Roman" panose="02020603050405020304" pitchFamily="18" charset="0"/>
              <a:cs typeface="Times New Roman" panose="02020603050405020304" pitchFamily="18" charset="0"/>
            </a:rPr>
            <a:t>, </a:t>
          </a:r>
          <a:r>
            <a:rPr lang="ru-RU" sz="2400" b="1" i="0" dirty="0" smtClean="0">
              <a:solidFill>
                <a:schemeClr val="tx1"/>
              </a:solidFill>
              <a:latin typeface="Times New Roman" panose="02020603050405020304" pitchFamily="18" charset="0"/>
              <a:cs typeface="Times New Roman" panose="02020603050405020304" pitchFamily="18" charset="0"/>
            </a:rPr>
            <a:t>Аргентина</a:t>
          </a:r>
          <a:r>
            <a:rPr lang="ru-RU" sz="2400" b="0" i="0" dirty="0" smtClean="0">
              <a:solidFill>
                <a:schemeClr val="tx1"/>
              </a:solidFill>
              <a:latin typeface="Times New Roman" panose="02020603050405020304" pitchFamily="18" charset="0"/>
              <a:cs typeface="Times New Roman" panose="02020603050405020304" pitchFamily="18" charset="0"/>
            </a:rPr>
            <a:t> и </a:t>
          </a:r>
          <a:r>
            <a:rPr lang="ru-RU" sz="2400" b="1" i="0" dirty="0" smtClean="0">
              <a:solidFill>
                <a:schemeClr val="tx1"/>
              </a:solidFill>
              <a:latin typeface="Times New Roman" panose="02020603050405020304" pitchFamily="18" charset="0"/>
              <a:cs typeface="Times New Roman" panose="02020603050405020304" pitchFamily="18" charset="0"/>
            </a:rPr>
            <a:t>Австрия</a:t>
          </a:r>
          <a:endParaRPr lang="ru-RU" sz="2400" b="1" i="0" dirty="0" smtClean="0">
            <a:solidFill>
              <a:schemeClr val="tx1"/>
            </a:solidFill>
            <a:latin typeface="Times New Roman" panose="02020603050405020304" pitchFamily="18" charset="0"/>
            <a:cs typeface="Times New Roman" panose="02020603050405020304" pitchFamily="18" charset="0"/>
          </a:endParaRPr>
        </a:p>
        <a:p>
          <a:pPr lvl="0">
            <a:lnSpc>
              <a:spcPct val="100000"/>
            </a:lnSpc>
            <a:spcBef>
              <a:spcPct val="0"/>
            </a:spcBef>
            <a:spcAft>
              <a:spcPts val="0"/>
            </a:spcAft>
          </a:pPr>
          <a:r>
            <a:rPr lang="ru-RU" sz="2400" b="0" i="0" dirty="0" smtClean="0">
              <a:solidFill>
                <a:schemeClr val="tx1"/>
              </a:solidFill>
              <a:latin typeface="Times New Roman" panose="02020603050405020304" pitchFamily="18" charset="0"/>
              <a:cs typeface="Times New Roman" panose="02020603050405020304" pitchFamily="18" charset="0"/>
            </a:rPr>
            <a:t>(10% мирового выпуска)</a:t>
          </a:r>
          <a:endParaRPr lang="ru-RU" sz="2400" b="1" dirty="0">
            <a:solidFill>
              <a:schemeClr val="tx1"/>
            </a:solidFill>
            <a:latin typeface="Times New Roman" panose="02020603050405020304" pitchFamily="18" charset="0"/>
            <a:cs typeface="Times New Roman" panose="02020603050405020304" pitchFamily="18" charset="0"/>
          </a:endParaRPr>
        </a:p>
      </dsp:txBody>
      <dsp:txXfrm>
        <a:off x="3712727" y="2287255"/>
        <a:ext cx="4815271" cy="1875497"/>
      </dsp:txXfrm>
    </dsp:sp>
  </dsp:spTree>
</dsp:drawing>
</file>

<file path=ppt/diagrams/drawing3.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Группа 1"/>
      <dsp:cNvGrpSpPr/>
    </dsp:nvGrpSpPr>
    <dsp:grpSpPr>
      <a:xfrm>
        <a:off x="0" y="0"/>
        <a:ext cx="8572560" cy="3071834"/>
        <a:chOff x="0" y="0"/>
        <a:chExt cx="8572560" cy="3071834"/>
      </a:xfrm>
    </dsp:grpSpPr>
    <dsp:sp modelId="{486C858D-6947-45B0-8FDA-347C963A0C1B}">
      <dsp:nvSpPr>
        <dsp:cNvPr id="3" name="Скругленный прямоугольник 2"/>
        <dsp:cNvSpPr/>
      </dsp:nvSpPr>
      <dsp:spPr bwMode="white">
        <a:xfrm>
          <a:off x="0" y="292134"/>
          <a:ext cx="2103476" cy="800489"/>
        </a:xfrm>
        <a:prstGeom prst="roundRect">
          <a:avLst>
            <a:gd name="adj" fmla="val 10000"/>
          </a:avLst>
        </a:prstGeom>
        <a:solidFill>
          <a:srgbClr val="00B0F0"/>
        </a:solidFill>
      </dsp:spPr>
      <dsp:style>
        <a:lnRef idx="2">
          <a:schemeClr val="lt1"/>
        </a:lnRef>
        <a:fillRef idx="1">
          <a:schemeClr val="accent1"/>
        </a:fillRef>
        <a:effectRef idx="0">
          <a:scrgbClr r="0" g="0" b="0"/>
        </a:effectRef>
        <a:fontRef idx="minor">
          <a:schemeClr val="lt1"/>
        </a:fontRef>
      </dsp:style>
      <dsp:txBody>
        <a:bodyPr lIns="12700" tIns="12700" rIns="12700" bIns="12700" anchor="ctr"/>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lvl="0">
            <a:lnSpc>
              <a:spcPct val="100000"/>
            </a:lnSpc>
            <a:spcBef>
              <a:spcPct val="0"/>
            </a:spcBef>
            <a:spcAft>
              <a:spcPts val="0"/>
            </a:spcAft>
          </a:pPr>
          <a:r>
            <a:rPr lang="ru-RU" sz="2000" b="1" dirty="0" smtClean="0">
              <a:solidFill>
                <a:schemeClr val="tx1"/>
              </a:solidFill>
              <a:latin typeface="Times New Roman" panose="02020603050405020304" pitchFamily="18" charset="0"/>
              <a:cs typeface="Times New Roman" panose="02020603050405020304" pitchFamily="18" charset="0"/>
            </a:rPr>
            <a:t>ЖЕМЧУЖНЫЕ ВИНА ИТАЛИИ</a:t>
          </a:r>
          <a:endParaRPr lang="ru-RU" sz="2000" b="1" dirty="0">
            <a:solidFill>
              <a:schemeClr val="tx1"/>
            </a:solidFill>
            <a:latin typeface="Times New Roman" panose="02020603050405020304" pitchFamily="18" charset="0"/>
            <a:cs typeface="Times New Roman" panose="02020603050405020304" pitchFamily="18" charset="0"/>
          </a:endParaRPr>
        </a:p>
      </dsp:txBody>
      <dsp:txXfrm>
        <a:off x="0" y="292134"/>
        <a:ext cx="2103476" cy="800489"/>
      </dsp:txXfrm>
    </dsp:sp>
    <dsp:sp modelId="{F20223E6-A034-4706-9013-D55E240A90C6}">
      <dsp:nvSpPr>
        <dsp:cNvPr id="4" name="Полилиния 3"/>
        <dsp:cNvSpPr/>
      </dsp:nvSpPr>
      <dsp:spPr bwMode="white">
        <a:xfrm>
          <a:off x="2066978" y="511747"/>
          <a:ext cx="713386" cy="46906"/>
        </a:xfrm>
        <a:custGeom>
          <a:avLst/>
          <a:gdLst/>
          <a:ahLst/>
          <a:cxnLst/>
          <a:pathLst>
            <a:path w="1123" h="74">
              <a:moveTo>
                <a:pt x="57" y="284"/>
              </a:moveTo>
              <a:lnTo>
                <a:pt x="1066" y="-211"/>
              </a:lnTo>
            </a:path>
          </a:pathLst>
        </a:custGeom>
      </dsp:spPr>
      <dsp:style>
        <a:lnRef idx="2">
          <a:schemeClr val="accent1">
            <a:shade val="60000"/>
          </a:schemeClr>
        </a:lnRef>
        <a:fillRef idx="0">
          <a:schemeClr val="accent1"/>
        </a:fillRef>
        <a:effectRef idx="0">
          <a:scrgbClr r="0" g="0" b="0"/>
        </a:effectRef>
        <a:fontRef idx="minor"/>
      </dsp:style>
      <dsp:txBody>
        <a:bodyPr lIns="12700" tIns="0" rIns="12700" bIns="0" anchor="ctr"/>
        <a:lstStyle>
          <a:lvl1pPr algn="ctr">
            <a:defRPr sz="500"/>
          </a:lvl1pPr>
          <a:lvl2pPr marL="57150" indent="-57150" algn="ctr">
            <a:defRPr sz="400"/>
          </a:lvl2pPr>
          <a:lvl3pPr marL="114300" indent="-57150" algn="ctr">
            <a:defRPr sz="400"/>
          </a:lvl3pPr>
          <a:lvl4pPr marL="171450" indent="-57150" algn="ctr">
            <a:defRPr sz="400"/>
          </a:lvl4pPr>
          <a:lvl5pPr marL="228600" indent="-57150" algn="ctr">
            <a:defRPr sz="400"/>
          </a:lvl5pPr>
          <a:lvl6pPr marL="285750" indent="-57150" algn="ctr">
            <a:defRPr sz="400"/>
          </a:lvl6pPr>
          <a:lvl7pPr marL="342900" indent="-57150" algn="ctr">
            <a:defRPr sz="400"/>
          </a:lvl7pPr>
          <a:lvl8pPr marL="400050" indent="-57150" algn="ctr">
            <a:defRPr sz="400"/>
          </a:lvl8pPr>
          <a:lvl9pPr marL="457200" indent="-57150" algn="ctr">
            <a:defRPr sz="400"/>
          </a:lvl9pPr>
        </a:lstStyle>
        <a:p>
          <a:pPr lvl="0">
            <a:lnSpc>
              <a:spcPct val="100000"/>
            </a:lnSpc>
            <a:spcBef>
              <a:spcPct val="0"/>
            </a:spcBef>
            <a:spcAft>
              <a:spcPct val="35000"/>
            </a:spcAft>
          </a:pPr>
          <a:endParaRPr lang="ru-RU">
            <a:solidFill>
              <a:schemeClr val="tx1"/>
            </a:solidFill>
          </a:endParaRPr>
        </a:p>
      </dsp:txBody>
      <dsp:txXfrm>
        <a:off x="2066978" y="511747"/>
        <a:ext cx="713386" cy="46906"/>
      </dsp:txXfrm>
    </dsp:sp>
    <dsp:sp modelId="{0085C874-17F2-4972-B04C-DCBD71EE7075}">
      <dsp:nvSpPr>
        <dsp:cNvPr id="5" name="Скругленный прямоугольник 4"/>
        <dsp:cNvSpPr/>
      </dsp:nvSpPr>
      <dsp:spPr bwMode="white">
        <a:xfrm>
          <a:off x="2743867" y="0"/>
          <a:ext cx="5828693" cy="756045"/>
        </a:xfrm>
        <a:prstGeom prst="roundRect">
          <a:avLst>
            <a:gd name="adj" fmla="val 10000"/>
          </a:avLst>
        </a:prstGeom>
        <a:solidFill>
          <a:srgbClr val="00B0F0"/>
        </a:solidFill>
      </dsp:spPr>
      <dsp:style>
        <a:lnRef idx="2">
          <a:schemeClr val="lt1"/>
        </a:lnRef>
        <a:fillRef idx="1">
          <a:schemeClr val="accent1"/>
        </a:fillRef>
        <a:effectRef idx="0">
          <a:scrgbClr r="0" g="0" b="0"/>
        </a:effectRef>
        <a:fontRef idx="minor">
          <a:schemeClr val="lt1"/>
        </a:fontRef>
      </dsp:style>
      <dsp:txBody>
        <a:bodyPr lIns="15240" tIns="15240" rIns="15240" bIns="15240" anchor="ctr"/>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lvl="0">
            <a:lnSpc>
              <a:spcPct val="100000"/>
            </a:lnSpc>
            <a:spcBef>
              <a:spcPct val="0"/>
            </a:spcBef>
            <a:spcAft>
              <a:spcPts val="0"/>
            </a:spcAft>
          </a:pPr>
          <a:r>
            <a:rPr lang="ru-RU" sz="2400" b="0" i="0" dirty="0" smtClean="0">
              <a:solidFill>
                <a:schemeClr val="tx1"/>
              </a:solidFill>
              <a:latin typeface="Times New Roman" panose="02020603050405020304" pitchFamily="18" charset="0"/>
              <a:cs typeface="Times New Roman" panose="02020603050405020304" pitchFamily="18" charset="0"/>
            </a:rPr>
            <a:t>с наименованием по происхождению (2%)</a:t>
          </a:r>
          <a:endParaRPr lang="ru-RU" sz="2400" b="1" dirty="0">
            <a:solidFill>
              <a:schemeClr val="tx1"/>
            </a:solidFill>
            <a:latin typeface="Times New Roman" panose="02020603050405020304" pitchFamily="18" charset="0"/>
            <a:cs typeface="Times New Roman" panose="02020603050405020304" pitchFamily="18" charset="0"/>
          </a:endParaRPr>
        </a:p>
      </dsp:txBody>
      <dsp:txXfrm>
        <a:off x="2743867" y="0"/>
        <a:ext cx="5828693" cy="756045"/>
      </dsp:txXfrm>
    </dsp:sp>
    <dsp:sp modelId="{7EE839E6-6EE0-4961-B4D6-CCF8C1FC92F8}">
      <dsp:nvSpPr>
        <dsp:cNvPr id="6" name="Полилиния 5"/>
        <dsp:cNvSpPr/>
      </dsp:nvSpPr>
      <dsp:spPr bwMode="white">
        <a:xfrm>
          <a:off x="1988658" y="963609"/>
          <a:ext cx="871132" cy="46906"/>
        </a:xfrm>
        <a:custGeom>
          <a:avLst/>
          <a:gdLst/>
          <a:ahLst/>
          <a:cxnLst/>
          <a:pathLst>
            <a:path w="1372" h="74">
              <a:moveTo>
                <a:pt x="181" y="-427"/>
              </a:moveTo>
              <a:lnTo>
                <a:pt x="1191" y="501"/>
              </a:lnTo>
            </a:path>
          </a:pathLst>
        </a:custGeom>
      </dsp:spPr>
      <dsp:style>
        <a:lnRef idx="2">
          <a:schemeClr val="accent1">
            <a:shade val="60000"/>
          </a:schemeClr>
        </a:lnRef>
        <a:fillRef idx="0">
          <a:schemeClr val="accent1"/>
        </a:fillRef>
        <a:effectRef idx="0">
          <a:scrgbClr r="0" g="0" b="0"/>
        </a:effectRef>
        <a:fontRef idx="minor"/>
      </dsp:style>
      <dsp:txBody>
        <a:bodyPr lIns="12700" tIns="0" rIns="12700" bIns="0" anchor="ctr"/>
        <a:lstStyle>
          <a:lvl1pPr algn="ctr">
            <a:defRPr sz="500"/>
          </a:lvl1pPr>
          <a:lvl2pPr marL="57150" indent="-57150" algn="ctr">
            <a:defRPr sz="400"/>
          </a:lvl2pPr>
          <a:lvl3pPr marL="114300" indent="-57150" algn="ctr">
            <a:defRPr sz="400"/>
          </a:lvl3pPr>
          <a:lvl4pPr marL="171450" indent="-57150" algn="ctr">
            <a:defRPr sz="400"/>
          </a:lvl4pPr>
          <a:lvl5pPr marL="228600" indent="-57150" algn="ctr">
            <a:defRPr sz="400"/>
          </a:lvl5pPr>
          <a:lvl6pPr marL="285750" indent="-57150" algn="ctr">
            <a:defRPr sz="400"/>
          </a:lvl6pPr>
          <a:lvl7pPr marL="342900" indent="-57150" algn="ctr">
            <a:defRPr sz="400"/>
          </a:lvl7pPr>
          <a:lvl8pPr marL="400050" indent="-57150" algn="ctr">
            <a:defRPr sz="400"/>
          </a:lvl8pPr>
          <a:lvl9pPr marL="457200" indent="-57150" algn="ctr">
            <a:defRPr sz="400"/>
          </a:lvl9pPr>
        </a:lstStyle>
        <a:p>
          <a:pPr lvl="0">
            <a:lnSpc>
              <a:spcPct val="100000"/>
            </a:lnSpc>
            <a:spcBef>
              <a:spcPct val="0"/>
            </a:spcBef>
            <a:spcAft>
              <a:spcPct val="35000"/>
            </a:spcAft>
          </a:pPr>
          <a:endParaRPr lang="ru-RU">
            <a:solidFill>
              <a:schemeClr val="tx1"/>
            </a:solidFill>
          </a:endParaRPr>
        </a:p>
      </dsp:txBody>
      <dsp:txXfrm>
        <a:off x="1988658" y="963609"/>
        <a:ext cx="871132" cy="46906"/>
      </dsp:txXfrm>
    </dsp:sp>
    <dsp:sp modelId="{177DB8E1-265B-4D21-8F85-5F32B1F58325}">
      <dsp:nvSpPr>
        <dsp:cNvPr id="7" name="Скругленный прямоугольник 6"/>
        <dsp:cNvSpPr/>
      </dsp:nvSpPr>
      <dsp:spPr bwMode="white">
        <a:xfrm>
          <a:off x="2744971" y="881502"/>
          <a:ext cx="5801797" cy="800489"/>
        </a:xfrm>
        <a:prstGeom prst="roundRect">
          <a:avLst>
            <a:gd name="adj" fmla="val 10000"/>
          </a:avLst>
        </a:prstGeom>
        <a:solidFill>
          <a:srgbClr val="00B0F0"/>
        </a:solidFill>
      </dsp:spPr>
      <dsp:style>
        <a:lnRef idx="2">
          <a:schemeClr val="lt1"/>
        </a:lnRef>
        <a:fillRef idx="1">
          <a:schemeClr val="accent1"/>
        </a:fillRef>
        <a:effectRef idx="0">
          <a:scrgbClr r="0" g="0" b="0"/>
        </a:effectRef>
        <a:fontRef idx="minor">
          <a:schemeClr val="lt1"/>
        </a:fontRef>
      </dsp:style>
      <dsp:txBody>
        <a:bodyPr lIns="15240" tIns="15240" rIns="15240" bIns="15240" anchor="ctr"/>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lvl="0">
            <a:lnSpc>
              <a:spcPct val="100000"/>
            </a:lnSpc>
            <a:spcBef>
              <a:spcPct val="0"/>
            </a:spcBef>
            <a:spcAft>
              <a:spcPts val="0"/>
            </a:spcAft>
          </a:pPr>
          <a:r>
            <a:rPr lang="ru-RU" sz="2400" b="0" i="0" dirty="0" smtClean="0">
              <a:solidFill>
                <a:schemeClr val="tx1"/>
              </a:solidFill>
              <a:latin typeface="Times New Roman" panose="02020603050405020304" pitchFamily="18" charset="0"/>
              <a:cs typeface="Times New Roman" panose="02020603050405020304" pitchFamily="18" charset="0"/>
            </a:rPr>
            <a:t>классические натуральные (88%)</a:t>
          </a:r>
          <a:endParaRPr lang="ru-RU" sz="2400" b="1" dirty="0">
            <a:solidFill>
              <a:schemeClr val="tx1"/>
            </a:solidFill>
            <a:latin typeface="Times New Roman" panose="02020603050405020304" pitchFamily="18" charset="0"/>
            <a:cs typeface="Times New Roman" panose="02020603050405020304" pitchFamily="18" charset="0"/>
          </a:endParaRPr>
        </a:p>
      </dsp:txBody>
      <dsp:txXfrm>
        <a:off x="2744971" y="881502"/>
        <a:ext cx="5801797" cy="800489"/>
      </dsp:txXfrm>
    </dsp:sp>
    <dsp:sp modelId="{8634499B-118B-4F1D-A888-1A2993C3CD75}">
      <dsp:nvSpPr>
        <dsp:cNvPr id="8" name="Полилиния 7"/>
        <dsp:cNvSpPr/>
      </dsp:nvSpPr>
      <dsp:spPr bwMode="white">
        <a:xfrm>
          <a:off x="1583102" y="1451919"/>
          <a:ext cx="1698525" cy="46906"/>
        </a:xfrm>
        <a:custGeom>
          <a:avLst/>
          <a:gdLst/>
          <a:ahLst/>
          <a:cxnLst/>
          <a:pathLst>
            <a:path w="2675" h="74">
              <a:moveTo>
                <a:pt x="819" y="-1196"/>
              </a:moveTo>
              <a:lnTo>
                <a:pt x="1855" y="1270"/>
              </a:lnTo>
            </a:path>
          </a:pathLst>
        </a:custGeom>
      </dsp:spPr>
      <dsp:style>
        <a:lnRef idx="2">
          <a:schemeClr val="accent1">
            <a:shade val="60000"/>
          </a:schemeClr>
        </a:lnRef>
        <a:fillRef idx="0">
          <a:schemeClr val="accent1"/>
        </a:fillRef>
        <a:effectRef idx="0">
          <a:scrgbClr r="0" g="0" b="0"/>
        </a:effectRef>
        <a:fontRef idx="minor"/>
      </dsp:style>
      <dsp:txBody>
        <a:bodyPr lIns="12700" tIns="0" rIns="12700" bIns="0" anchor="ctr"/>
        <a:lstStyle>
          <a:lvl1pPr algn="ctr">
            <a:defRPr sz="500"/>
          </a:lvl1pPr>
          <a:lvl2pPr marL="57150" indent="-57150" algn="ctr">
            <a:defRPr sz="400"/>
          </a:lvl2pPr>
          <a:lvl3pPr marL="114300" indent="-57150" algn="ctr">
            <a:defRPr sz="400"/>
          </a:lvl3pPr>
          <a:lvl4pPr marL="171450" indent="-57150" algn="ctr">
            <a:defRPr sz="400"/>
          </a:lvl4pPr>
          <a:lvl5pPr marL="228600" indent="-57150" algn="ctr">
            <a:defRPr sz="400"/>
          </a:lvl5pPr>
          <a:lvl6pPr marL="285750" indent="-57150" algn="ctr">
            <a:defRPr sz="400"/>
          </a:lvl6pPr>
          <a:lvl7pPr marL="342900" indent="-57150" algn="ctr">
            <a:defRPr sz="400"/>
          </a:lvl7pPr>
          <a:lvl8pPr marL="400050" indent="-57150" algn="ctr">
            <a:defRPr sz="400"/>
          </a:lvl8pPr>
          <a:lvl9pPr marL="457200" indent="-57150" algn="ctr">
            <a:defRPr sz="400"/>
          </a:lvl9pPr>
        </a:lstStyle>
        <a:p>
          <a:pPr lvl="0">
            <a:lnSpc>
              <a:spcPct val="100000"/>
            </a:lnSpc>
            <a:spcBef>
              <a:spcPct val="0"/>
            </a:spcBef>
            <a:spcAft>
              <a:spcPct val="35000"/>
            </a:spcAft>
          </a:pPr>
          <a:endParaRPr lang="ru-RU">
            <a:solidFill>
              <a:schemeClr val="tx1"/>
            </a:solidFill>
          </a:endParaRPr>
        </a:p>
      </dsp:txBody>
      <dsp:txXfrm>
        <a:off x="1583102" y="1451919"/>
        <a:ext cx="1698525" cy="46906"/>
      </dsp:txXfrm>
    </dsp:sp>
    <dsp:sp modelId="{70222B27-0D19-4539-8EDA-D6707B935022}">
      <dsp:nvSpPr>
        <dsp:cNvPr id="9" name="Скругленный прямоугольник 8"/>
        <dsp:cNvSpPr/>
      </dsp:nvSpPr>
      <dsp:spPr bwMode="white">
        <a:xfrm>
          <a:off x="2761253" y="1858122"/>
          <a:ext cx="5811307" cy="800489"/>
        </a:xfrm>
        <a:prstGeom prst="roundRect">
          <a:avLst>
            <a:gd name="adj" fmla="val 10000"/>
          </a:avLst>
        </a:prstGeom>
        <a:solidFill>
          <a:srgbClr val="00B0F0"/>
        </a:solidFill>
      </dsp:spPr>
      <dsp:style>
        <a:lnRef idx="2">
          <a:schemeClr val="lt1"/>
        </a:lnRef>
        <a:fillRef idx="1">
          <a:schemeClr val="accent1"/>
        </a:fillRef>
        <a:effectRef idx="0">
          <a:scrgbClr r="0" g="0" b="0"/>
        </a:effectRef>
        <a:fontRef idx="minor">
          <a:schemeClr val="lt1"/>
        </a:fontRef>
      </dsp:style>
      <dsp:txBody>
        <a:bodyPr lIns="15240" tIns="15240" rIns="15240" bIns="15240" anchor="ctr"/>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lvl="0">
            <a:lnSpc>
              <a:spcPct val="100000"/>
            </a:lnSpc>
            <a:spcBef>
              <a:spcPct val="0"/>
            </a:spcBef>
            <a:spcAft>
              <a:spcPts val="0"/>
            </a:spcAft>
          </a:pPr>
          <a:r>
            <a:rPr lang="ru-RU" sz="2400" b="0" i="0" dirty="0" smtClean="0">
              <a:solidFill>
                <a:schemeClr val="tx1"/>
              </a:solidFill>
              <a:latin typeface="Times New Roman" panose="02020603050405020304" pitchFamily="18" charset="0"/>
              <a:cs typeface="Times New Roman" panose="02020603050405020304" pitchFamily="18" charset="0"/>
            </a:rPr>
            <a:t>«живые» жемчужные вина (</a:t>
          </a:r>
          <a:r>
            <a:rPr lang="ru-RU" sz="2400" b="0" i="0" dirty="0" err="1" smtClean="0">
              <a:solidFill>
                <a:schemeClr val="tx1"/>
              </a:solidFill>
              <a:latin typeface="Times New Roman" panose="02020603050405020304" pitchFamily="18" charset="0"/>
              <a:cs typeface="Times New Roman" panose="02020603050405020304" pitchFamily="18" charset="0"/>
            </a:rPr>
            <a:t>vivace</a:t>
          </a:r>
          <a:r>
            <a:rPr lang="ru-RU" sz="2400" b="0" i="0" dirty="0" smtClean="0">
              <a:solidFill>
                <a:schemeClr val="tx1"/>
              </a:solidFill>
              <a:latin typeface="Times New Roman" panose="02020603050405020304" pitchFamily="18" charset="0"/>
              <a:cs typeface="Times New Roman" panose="02020603050405020304" pitchFamily="18" charset="0"/>
            </a:rPr>
            <a:t>) с давлением в бутылке до 0,05 МПа (10%)</a:t>
          </a:r>
          <a:endParaRPr lang="ru-RU" sz="2400" b="1" dirty="0">
            <a:solidFill>
              <a:schemeClr val="tx1"/>
            </a:solidFill>
            <a:latin typeface="Times New Roman" panose="02020603050405020304" pitchFamily="18" charset="0"/>
            <a:cs typeface="Times New Roman" panose="02020603050405020304" pitchFamily="18" charset="0"/>
          </a:endParaRPr>
        </a:p>
      </dsp:txBody>
      <dsp:txXfrm>
        <a:off x="2761253" y="1858122"/>
        <a:ext cx="5811307" cy="800489"/>
      </dsp:txXfrm>
    </dsp:sp>
  </dsp:spTree>
</dsp:drawing>
</file>

<file path=ppt/diagrams/drawing4.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Группа 1"/>
      <dsp:cNvGrpSpPr/>
    </dsp:nvGrpSpPr>
    <dsp:grpSpPr>
      <a:xfrm>
        <a:off x="0" y="0"/>
        <a:ext cx="8572560" cy="2643206"/>
        <a:chOff x="0" y="0"/>
        <a:chExt cx="8572560" cy="2643206"/>
      </a:xfrm>
    </dsp:grpSpPr>
    <dsp:sp modelId="{486C858D-6947-45B0-8FDA-347C963A0C1B}">
      <dsp:nvSpPr>
        <dsp:cNvPr id="3" name="Скругленный прямоугольник 2"/>
        <dsp:cNvSpPr/>
      </dsp:nvSpPr>
      <dsp:spPr bwMode="white">
        <a:xfrm>
          <a:off x="0" y="140869"/>
          <a:ext cx="2191483" cy="1020035"/>
        </a:xfrm>
        <a:prstGeom prst="roundRect">
          <a:avLst>
            <a:gd name="adj" fmla="val 10000"/>
          </a:avLst>
        </a:prstGeom>
        <a:solidFill>
          <a:srgbClr val="00B0F0"/>
        </a:solidFill>
      </dsp:spPr>
      <dsp:style>
        <a:lnRef idx="2">
          <a:schemeClr val="lt1"/>
        </a:lnRef>
        <a:fillRef idx="1">
          <a:schemeClr val="accent1"/>
        </a:fillRef>
        <a:effectRef idx="0">
          <a:scrgbClr r="0" g="0" b="0"/>
        </a:effectRef>
        <a:fontRef idx="minor">
          <a:schemeClr val="lt1"/>
        </a:fontRef>
      </dsp:style>
      <dsp:txBody>
        <a:bodyPr lIns="12700" tIns="12700" rIns="12700" bIns="12700" anchor="ctr"/>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lvl="0">
            <a:lnSpc>
              <a:spcPct val="100000"/>
            </a:lnSpc>
            <a:spcBef>
              <a:spcPct val="0"/>
            </a:spcBef>
            <a:spcAft>
              <a:spcPts val="0"/>
            </a:spcAft>
          </a:pPr>
          <a:r>
            <a:rPr lang="ru-RU" sz="2000" b="1" dirty="0" smtClean="0">
              <a:solidFill>
                <a:schemeClr val="tx1"/>
              </a:solidFill>
              <a:latin typeface="Times New Roman" panose="02020603050405020304" pitchFamily="18" charset="0"/>
              <a:cs typeface="Times New Roman" panose="02020603050405020304" pitchFamily="18" charset="0"/>
            </a:rPr>
            <a:t>ЖЕМЧУЖНЫЕ ВИНА ФРАНЦИИ</a:t>
          </a:r>
          <a:endParaRPr lang="ru-RU" sz="2000" b="1" dirty="0">
            <a:solidFill>
              <a:schemeClr val="tx1"/>
            </a:solidFill>
            <a:latin typeface="Times New Roman" panose="02020603050405020304" pitchFamily="18" charset="0"/>
            <a:cs typeface="Times New Roman" panose="02020603050405020304" pitchFamily="18" charset="0"/>
          </a:endParaRPr>
        </a:p>
      </dsp:txBody>
      <dsp:txXfrm>
        <a:off x="0" y="140869"/>
        <a:ext cx="2191483" cy="1020035"/>
      </dsp:txXfrm>
    </dsp:sp>
    <dsp:sp modelId="{F20223E6-A034-4706-9013-D55E240A90C6}">
      <dsp:nvSpPr>
        <dsp:cNvPr id="4" name="Полилиния 3"/>
        <dsp:cNvSpPr/>
      </dsp:nvSpPr>
      <dsp:spPr bwMode="white">
        <a:xfrm>
          <a:off x="2184126" y="555434"/>
          <a:ext cx="646393" cy="53771"/>
        </a:xfrm>
        <a:custGeom>
          <a:avLst/>
          <a:gdLst/>
          <a:ahLst/>
          <a:cxnLst/>
          <a:pathLst>
            <a:path w="1018" h="85">
              <a:moveTo>
                <a:pt x="12" y="150"/>
              </a:moveTo>
              <a:lnTo>
                <a:pt x="1006" y="-66"/>
              </a:lnTo>
            </a:path>
          </a:pathLst>
        </a:custGeom>
      </dsp:spPr>
      <dsp:style>
        <a:lnRef idx="2">
          <a:schemeClr val="accent1">
            <a:shade val="60000"/>
          </a:schemeClr>
        </a:lnRef>
        <a:fillRef idx="0">
          <a:schemeClr val="accent1"/>
        </a:fillRef>
        <a:effectRef idx="0">
          <a:scrgbClr r="0" g="0" b="0"/>
        </a:effectRef>
        <a:fontRef idx="minor"/>
      </dsp:style>
      <dsp:txBody>
        <a:bodyPr lIns="12700" tIns="0" rIns="12700" bIns="0" anchor="ctr"/>
        <a:lstStyle>
          <a:lvl1pPr algn="ctr">
            <a:defRPr sz="500"/>
          </a:lvl1pPr>
          <a:lvl2pPr marL="57150" indent="-57150" algn="ctr">
            <a:defRPr sz="400"/>
          </a:lvl2pPr>
          <a:lvl3pPr marL="114300" indent="-57150" algn="ctr">
            <a:defRPr sz="400"/>
          </a:lvl3pPr>
          <a:lvl4pPr marL="171450" indent="-57150" algn="ctr">
            <a:defRPr sz="400"/>
          </a:lvl4pPr>
          <a:lvl5pPr marL="228600" indent="-57150" algn="ctr">
            <a:defRPr sz="400"/>
          </a:lvl5pPr>
          <a:lvl6pPr marL="285750" indent="-57150" algn="ctr">
            <a:defRPr sz="400"/>
          </a:lvl6pPr>
          <a:lvl7pPr marL="342900" indent="-57150" algn="ctr">
            <a:defRPr sz="400"/>
          </a:lvl7pPr>
          <a:lvl8pPr marL="400050" indent="-57150" algn="ctr">
            <a:defRPr sz="400"/>
          </a:lvl8pPr>
          <a:lvl9pPr marL="457200" indent="-57150" algn="ctr">
            <a:defRPr sz="400"/>
          </a:lvl9pPr>
        </a:lstStyle>
        <a:p>
          <a:pPr lvl="0">
            <a:lnSpc>
              <a:spcPct val="100000"/>
            </a:lnSpc>
            <a:spcBef>
              <a:spcPct val="0"/>
            </a:spcBef>
            <a:spcAft>
              <a:spcPct val="35000"/>
            </a:spcAft>
          </a:pPr>
          <a:endParaRPr lang="ru-RU">
            <a:solidFill>
              <a:schemeClr val="tx1"/>
            </a:solidFill>
          </a:endParaRPr>
        </a:p>
      </dsp:txBody>
      <dsp:txXfrm>
        <a:off x="2184126" y="555434"/>
        <a:ext cx="646393" cy="53771"/>
      </dsp:txXfrm>
    </dsp:sp>
    <dsp:sp modelId="{0085C874-17F2-4972-B04C-DCBD71EE7075}">
      <dsp:nvSpPr>
        <dsp:cNvPr id="5" name="Скругленный прямоугольник 4"/>
        <dsp:cNvSpPr/>
      </dsp:nvSpPr>
      <dsp:spPr bwMode="white">
        <a:xfrm>
          <a:off x="2823162" y="140873"/>
          <a:ext cx="5749398" cy="745760"/>
        </a:xfrm>
        <a:prstGeom prst="roundRect">
          <a:avLst>
            <a:gd name="adj" fmla="val 10000"/>
          </a:avLst>
        </a:prstGeom>
        <a:solidFill>
          <a:srgbClr val="00B0F0"/>
        </a:solidFill>
      </dsp:spPr>
      <dsp:style>
        <a:lnRef idx="2">
          <a:schemeClr val="lt1"/>
        </a:lnRef>
        <a:fillRef idx="1">
          <a:schemeClr val="accent1"/>
        </a:fillRef>
        <a:effectRef idx="0">
          <a:scrgbClr r="0" g="0" b="0"/>
        </a:effectRef>
        <a:fontRef idx="minor">
          <a:schemeClr val="lt1"/>
        </a:fontRef>
      </dsp:style>
      <dsp:txBody>
        <a:bodyPr lIns="15240" tIns="15240" rIns="15240" bIns="15240" anchor="ctr"/>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lvl="0">
            <a:lnSpc>
              <a:spcPct val="100000"/>
            </a:lnSpc>
            <a:spcBef>
              <a:spcPct val="0"/>
            </a:spcBef>
            <a:spcAft>
              <a:spcPts val="0"/>
            </a:spcAft>
          </a:pPr>
          <a:r>
            <a:rPr lang="ru-RU" sz="2400" b="0" i="0" dirty="0" smtClean="0">
              <a:solidFill>
                <a:schemeClr val="tx1"/>
              </a:solidFill>
              <a:latin typeface="Times New Roman" panose="02020603050405020304" pitchFamily="18" charset="0"/>
              <a:cs typeface="Times New Roman" panose="02020603050405020304" pitchFamily="18" charset="0"/>
            </a:rPr>
            <a:t>с наименованием по происхождению (90%)</a:t>
          </a:r>
          <a:endParaRPr lang="ru-RU" sz="2400" b="1" dirty="0">
            <a:solidFill>
              <a:schemeClr val="tx1"/>
            </a:solidFill>
            <a:latin typeface="Times New Roman" panose="02020603050405020304" pitchFamily="18" charset="0"/>
            <a:cs typeface="Times New Roman" panose="02020603050405020304" pitchFamily="18" charset="0"/>
          </a:endParaRPr>
        </a:p>
      </dsp:txBody>
      <dsp:txXfrm>
        <a:off x="2823162" y="140873"/>
        <a:ext cx="5749398" cy="745760"/>
      </dsp:txXfrm>
    </dsp:sp>
    <dsp:sp modelId="{7EE839E6-6EE0-4961-B4D6-CCF8C1FC92F8}">
      <dsp:nvSpPr>
        <dsp:cNvPr id="6" name="Полилиния 5"/>
        <dsp:cNvSpPr/>
      </dsp:nvSpPr>
      <dsp:spPr bwMode="white">
        <a:xfrm>
          <a:off x="1780309" y="1287102"/>
          <a:ext cx="1480557" cy="53771"/>
        </a:xfrm>
        <a:custGeom>
          <a:avLst/>
          <a:gdLst/>
          <a:ahLst/>
          <a:cxnLst/>
          <a:pathLst>
            <a:path w="2332" h="85">
              <a:moveTo>
                <a:pt x="648" y="-1002"/>
              </a:moveTo>
              <a:lnTo>
                <a:pt x="1684" y="1087"/>
              </a:lnTo>
            </a:path>
          </a:pathLst>
        </a:custGeom>
      </dsp:spPr>
      <dsp:style>
        <a:lnRef idx="2">
          <a:schemeClr val="accent1">
            <a:shade val="60000"/>
          </a:schemeClr>
        </a:lnRef>
        <a:fillRef idx="0">
          <a:schemeClr val="accent1"/>
        </a:fillRef>
        <a:effectRef idx="0">
          <a:scrgbClr r="0" g="0" b="0"/>
        </a:effectRef>
        <a:fontRef idx="minor"/>
      </dsp:style>
      <dsp:txBody>
        <a:bodyPr lIns="12700" tIns="0" rIns="12700" bIns="0" anchor="ctr"/>
        <a:lstStyle>
          <a:lvl1pPr algn="ctr">
            <a:defRPr sz="500"/>
          </a:lvl1pPr>
          <a:lvl2pPr marL="57150" indent="-57150" algn="ctr">
            <a:defRPr sz="400"/>
          </a:lvl2pPr>
          <a:lvl3pPr marL="114300" indent="-57150" algn="ctr">
            <a:defRPr sz="400"/>
          </a:lvl3pPr>
          <a:lvl4pPr marL="171450" indent="-57150" algn="ctr">
            <a:defRPr sz="400"/>
          </a:lvl4pPr>
          <a:lvl5pPr marL="228600" indent="-57150" algn="ctr">
            <a:defRPr sz="400"/>
          </a:lvl5pPr>
          <a:lvl6pPr marL="285750" indent="-57150" algn="ctr">
            <a:defRPr sz="400"/>
          </a:lvl6pPr>
          <a:lvl7pPr marL="342900" indent="-57150" algn="ctr">
            <a:defRPr sz="400"/>
          </a:lvl7pPr>
          <a:lvl8pPr marL="400050" indent="-57150" algn="ctr">
            <a:defRPr sz="400"/>
          </a:lvl8pPr>
          <a:lvl9pPr marL="457200" indent="-57150" algn="ctr">
            <a:defRPr sz="400"/>
          </a:lvl9pPr>
        </a:lstStyle>
        <a:p>
          <a:pPr lvl="0">
            <a:lnSpc>
              <a:spcPct val="100000"/>
            </a:lnSpc>
            <a:spcBef>
              <a:spcPct val="0"/>
            </a:spcBef>
            <a:spcAft>
              <a:spcPct val="35000"/>
            </a:spcAft>
          </a:pPr>
          <a:endParaRPr lang="ru-RU">
            <a:solidFill>
              <a:schemeClr val="tx1"/>
            </a:solidFill>
          </a:endParaRPr>
        </a:p>
      </dsp:txBody>
      <dsp:txXfrm>
        <a:off x="1780309" y="1287102"/>
        <a:ext cx="1480557" cy="53771"/>
      </dsp:txXfrm>
    </dsp:sp>
    <dsp:sp modelId="{177DB8E1-265B-4D21-8F85-5F32B1F58325}">
      <dsp:nvSpPr>
        <dsp:cNvPr id="7" name="Скругленный прямоугольник 6"/>
        <dsp:cNvSpPr/>
      </dsp:nvSpPr>
      <dsp:spPr bwMode="white">
        <a:xfrm>
          <a:off x="2849692" y="1357384"/>
          <a:ext cx="5722868" cy="1239409"/>
        </a:xfrm>
        <a:prstGeom prst="roundRect">
          <a:avLst>
            <a:gd name="adj" fmla="val 10000"/>
          </a:avLst>
        </a:prstGeom>
        <a:solidFill>
          <a:srgbClr val="00B0F0"/>
        </a:solidFill>
      </dsp:spPr>
      <dsp:style>
        <a:lnRef idx="2">
          <a:schemeClr val="lt1"/>
        </a:lnRef>
        <a:fillRef idx="1">
          <a:schemeClr val="accent1"/>
        </a:fillRef>
        <a:effectRef idx="0">
          <a:scrgbClr r="0" g="0" b="0"/>
        </a:effectRef>
        <a:fontRef idx="minor">
          <a:schemeClr val="lt1"/>
        </a:fontRef>
      </dsp:style>
      <dsp:txBody>
        <a:bodyPr lIns="15240" tIns="15240" rIns="15240" bIns="15240" anchor="ctr"/>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lvl="0">
            <a:lnSpc>
              <a:spcPct val="100000"/>
            </a:lnSpc>
            <a:spcBef>
              <a:spcPct val="0"/>
            </a:spcBef>
            <a:spcAft>
              <a:spcPts val="0"/>
            </a:spcAft>
          </a:pPr>
          <a:r>
            <a:rPr lang="ru-RU" sz="2400" b="0" i="0" dirty="0" smtClean="0">
              <a:solidFill>
                <a:schemeClr val="tx1"/>
              </a:solidFill>
              <a:latin typeface="Times New Roman" panose="02020603050405020304" pitchFamily="18" charset="0"/>
              <a:cs typeface="Times New Roman" panose="02020603050405020304" pitchFamily="18" charset="0"/>
            </a:rPr>
            <a:t>«покалывающие», «искристые» вина </a:t>
          </a:r>
          <a:endParaRPr lang="ru-RU" sz="2400" b="0" i="0" dirty="0" smtClean="0">
            <a:solidFill>
              <a:schemeClr val="tx1"/>
            </a:solidFill>
            <a:latin typeface="Times New Roman" panose="02020603050405020304" pitchFamily="18" charset="0"/>
            <a:cs typeface="Times New Roman" panose="02020603050405020304" pitchFamily="18" charset="0"/>
          </a:endParaRPr>
        </a:p>
        <a:p>
          <a:pPr lvl="0">
            <a:lnSpc>
              <a:spcPct val="100000"/>
            </a:lnSpc>
            <a:spcBef>
              <a:spcPct val="0"/>
            </a:spcBef>
            <a:spcAft>
              <a:spcPts val="0"/>
            </a:spcAft>
          </a:pPr>
          <a:r>
            <a:rPr lang="ru-RU" sz="2400" b="0" i="0" dirty="0" smtClean="0">
              <a:solidFill>
                <a:schemeClr val="tx1"/>
              </a:solidFill>
              <a:latin typeface="Times New Roman" panose="02020603050405020304" pitchFamily="18" charset="0"/>
              <a:cs typeface="Times New Roman" panose="02020603050405020304" pitchFamily="18" charset="0"/>
            </a:rPr>
            <a:t>(</a:t>
          </a:r>
          <a:r>
            <a:rPr lang="ru-RU" sz="2400" b="0" i="0" dirty="0" err="1" smtClean="0">
              <a:solidFill>
                <a:schemeClr val="tx1"/>
              </a:solidFill>
              <a:latin typeface="Times New Roman" panose="02020603050405020304" pitchFamily="18" charset="0"/>
              <a:cs typeface="Times New Roman" panose="02020603050405020304" pitchFamily="18" charset="0"/>
            </a:rPr>
            <a:t>vins</a:t>
          </a:r>
          <a:r>
            <a:rPr lang="ru-RU" sz="2400" b="0" i="0" dirty="0" smtClean="0">
              <a:solidFill>
                <a:schemeClr val="tx1"/>
              </a:solidFill>
              <a:latin typeface="Times New Roman" panose="02020603050405020304" pitchFamily="18" charset="0"/>
              <a:cs typeface="Times New Roman" panose="02020603050405020304" pitchFamily="18" charset="0"/>
            </a:rPr>
            <a:t> </a:t>
          </a:r>
          <a:r>
            <a:rPr lang="ru-RU" sz="2400" b="0" i="0" dirty="0" err="1" smtClean="0">
              <a:solidFill>
                <a:schemeClr val="tx1"/>
              </a:solidFill>
              <a:latin typeface="Times New Roman" panose="02020603050405020304" pitchFamily="18" charset="0"/>
              <a:cs typeface="Times New Roman" panose="02020603050405020304" pitchFamily="18" charset="0"/>
            </a:rPr>
            <a:t>petillants</a:t>
          </a:r>
          <a:r>
            <a:rPr lang="ru-RU" sz="2400" b="0" i="0" dirty="0" smtClean="0">
              <a:solidFill>
                <a:schemeClr val="tx1"/>
              </a:solidFill>
              <a:latin typeface="Times New Roman" panose="02020603050405020304" pitchFamily="18" charset="0"/>
              <a:cs typeface="Times New Roman" panose="02020603050405020304" pitchFamily="18" charset="0"/>
            </a:rPr>
            <a:t>) с пониженным содержанием спирта от 1 до 3% об. </a:t>
          </a:r>
          <a:endParaRPr lang="ru-RU" sz="2400" b="1" dirty="0">
            <a:solidFill>
              <a:schemeClr val="tx1"/>
            </a:solidFill>
            <a:latin typeface="Times New Roman" panose="02020603050405020304" pitchFamily="18" charset="0"/>
            <a:cs typeface="Times New Roman" panose="02020603050405020304" pitchFamily="18" charset="0"/>
          </a:endParaRPr>
        </a:p>
      </dsp:txBody>
      <dsp:txXfrm>
        <a:off x="2849692" y="1357384"/>
        <a:ext cx="5722868" cy="1239409"/>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endSty" val="noArr"/>
                        <dgm:param type="begPts" val="midR"/>
                        <dgm:param type="endPts" val="midL"/>
                      </dgm:alg>
                    </dgm:if>
                    <dgm:else name="Name14">
                      <dgm:alg type="conn">
                        <dgm:param type="dim" val="1D"/>
                        <dgm:param type="endSty" val="noArr"/>
                        <dgm:param type="begPts" val="midL"/>
                        <dgm:param type="endPts" val="mid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endSty" val="noArr"/>
                        <dgm:param type="begPts" val="midR"/>
                        <dgm:param type="endPts" val="midL"/>
                      </dgm:alg>
                    </dgm:if>
                    <dgm:else name="Name14">
                      <dgm:alg type="conn">
                        <dgm:param type="dim" val="1D"/>
                        <dgm:param type="endSty" val="noArr"/>
                        <dgm:param type="begPts" val="midL"/>
                        <dgm:param type="endPts" val="mid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endSty" val="noArr"/>
                        <dgm:param type="begPts" val="midR"/>
                        <dgm:param type="endPts" val="midL"/>
                      </dgm:alg>
                    </dgm:if>
                    <dgm:else name="Name14">
                      <dgm:alg type="conn">
                        <dgm:param type="dim" val="1D"/>
                        <dgm:param type="endSty" val="noArr"/>
                        <dgm:param type="begPts" val="midL"/>
                        <dgm:param type="endPts" val="mid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endSty" val="noArr"/>
                        <dgm:param type="begPts" val="midR"/>
                        <dgm:param type="endPts" val="midL"/>
                      </dgm:alg>
                    </dgm:if>
                    <dgm:else name="Name14">
                      <dgm:alg type="conn">
                        <dgm:param type="dim" val="1D"/>
                        <dgm:param type="endSty" val="noArr"/>
                        <dgm:param type="begPts" val="midL"/>
                        <dgm:param type="endPts" val="mid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endParaRPr lang="ru-RU" smtClean="0"/>
          </a:p>
        </p:txBody>
      </p:sp>
      <p:sp>
        <p:nvSpPr>
          <p:cNvPr id="4" name="Дата 3"/>
          <p:cNvSpPr>
            <a:spLocks noGrp="1"/>
          </p:cNvSpPr>
          <p:nvPr>
            <p:ph type="dt" sz="half" idx="10"/>
          </p:nvPr>
        </p:nvSpPr>
        <p:spPr/>
        <p:txBody>
          <a:bodyPr/>
          <a:lstStyle/>
          <a:p>
            <a:fld id="{5B106E36-FD25-4E2D-B0AA-010F637433A0}" type="datetimeFigureOut">
              <a:rPr lang="ru-RU" smtClean="0"/>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endParaRPr lang="ru-RU" smtClean="0"/>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endParaRPr lang="ru-RU" smtClean="0"/>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endParaRPr lang="ru-RU" smtClean="0"/>
          </a:p>
        </p:txBody>
      </p:sp>
      <p:sp>
        <p:nvSpPr>
          <p:cNvPr id="5" name="Дата 4"/>
          <p:cNvSpPr>
            <a:spLocks noGrp="1"/>
          </p:cNvSpPr>
          <p:nvPr>
            <p:ph type="dt" sz="half" idx="10"/>
          </p:nvPr>
        </p:nvSpPr>
        <p:spPr/>
        <p:txBody>
          <a:bodyPr/>
          <a:lstStyle/>
          <a:p>
            <a:fld id="{5B106E36-FD25-4E2D-B0AA-010F637433A0}" type="datetimeFigureOut">
              <a:rPr lang="ru-RU" smtClean="0"/>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endParaRPr lang="ru-RU" smtClean="0"/>
          </a:p>
        </p:txBody>
      </p:sp>
      <p:sp>
        <p:nvSpPr>
          <p:cNvPr id="5" name="Дата 4"/>
          <p:cNvSpPr>
            <a:spLocks noGrp="1"/>
          </p:cNvSpPr>
          <p:nvPr>
            <p:ph type="dt" sz="half" idx="10"/>
          </p:nvPr>
        </p:nvSpPr>
        <p:spPr/>
        <p:txBody>
          <a:bodyPr/>
          <a:lstStyle/>
          <a:p>
            <a:fld id="{5B106E36-FD25-4E2D-B0AA-010F637433A0}" type="datetimeFigureOut">
              <a:rPr lang="ru-RU" smtClean="0"/>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2.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microsoft.com/office/2007/relationships/diagramDrawing" Target="../diagrams/drawing1.xml"/><Relationship Id="rId4" Type="http://schemas.openxmlformats.org/officeDocument/2006/relationships/diagramColors" Target="../diagrams/colors1.xml"/><Relationship Id="rId3" Type="http://schemas.openxmlformats.org/officeDocument/2006/relationships/diagramQuickStyle" Target="../diagrams/quickStyle1.xml"/><Relationship Id="rId2" Type="http://schemas.openxmlformats.org/officeDocument/2006/relationships/diagramLayout" Target="../diagrams/layout1.xml"/><Relationship Id="rId1" Type="http://schemas.openxmlformats.org/officeDocument/2006/relationships/diagramData" Target="../diagrams/data1.xml"/></Relationships>
</file>

<file path=ppt/slides/_rels/slide43.xml.rels><?xml version="1.0" encoding="UTF-8" standalone="yes"?>
<Relationships xmlns="http://schemas.openxmlformats.org/package/2006/relationships"><Relationship Id="rId9" Type="http://schemas.openxmlformats.org/officeDocument/2006/relationships/image" Target="../media/image6.GIF"/><Relationship Id="rId8" Type="http://schemas.openxmlformats.org/officeDocument/2006/relationships/image" Target="../media/image5.GIF"/><Relationship Id="rId7" Type="http://schemas.openxmlformats.org/officeDocument/2006/relationships/image" Target="../media/image4.GIF"/><Relationship Id="rId6" Type="http://schemas.openxmlformats.org/officeDocument/2006/relationships/image" Target="../media/image3.GIF"/><Relationship Id="rId5" Type="http://schemas.microsoft.com/office/2007/relationships/diagramDrawing" Target="../diagrams/drawing2.xml"/><Relationship Id="rId4" Type="http://schemas.openxmlformats.org/officeDocument/2006/relationships/diagramColors" Target="../diagrams/colors2.xml"/><Relationship Id="rId3" Type="http://schemas.openxmlformats.org/officeDocument/2006/relationships/diagramQuickStyle" Target="../diagrams/quickStyle2.xml"/><Relationship Id="rId2" Type="http://schemas.openxmlformats.org/officeDocument/2006/relationships/diagramLayout" Target="../diagrams/layout2.xml"/><Relationship Id="rId10" Type="http://schemas.openxmlformats.org/officeDocument/2006/relationships/slideLayout" Target="../slideLayouts/slideLayout2.xml"/><Relationship Id="rId1" Type="http://schemas.openxmlformats.org/officeDocument/2006/relationships/diagramData" Target="../diagrams/data2.xml"/></Relationships>
</file>

<file path=ppt/slides/_rels/slide44.xml.rels><?xml version="1.0" encoding="UTF-8" standalone="yes"?>
<Relationships xmlns="http://schemas.openxmlformats.org/package/2006/relationships"><Relationship Id="rId9" Type="http://schemas.openxmlformats.org/officeDocument/2006/relationships/diagramColors" Target="../diagrams/colors4.xml"/><Relationship Id="rId8" Type="http://schemas.openxmlformats.org/officeDocument/2006/relationships/diagramQuickStyle" Target="../diagrams/quickStyle4.xml"/><Relationship Id="rId7" Type="http://schemas.openxmlformats.org/officeDocument/2006/relationships/diagramLayout" Target="../diagrams/layout4.xml"/><Relationship Id="rId6" Type="http://schemas.openxmlformats.org/officeDocument/2006/relationships/diagramData" Target="../diagrams/data4.xml"/><Relationship Id="rId5" Type="http://schemas.microsoft.com/office/2007/relationships/diagramDrawing" Target="../diagrams/drawing3.xml"/><Relationship Id="rId4" Type="http://schemas.openxmlformats.org/officeDocument/2006/relationships/diagramColors" Target="../diagrams/colors3.xml"/><Relationship Id="rId3" Type="http://schemas.openxmlformats.org/officeDocument/2006/relationships/diagramQuickStyle" Target="../diagrams/quickStyle3.xml"/><Relationship Id="rId2" Type="http://schemas.openxmlformats.org/officeDocument/2006/relationships/diagramLayout" Target="../diagrams/layout3.xml"/><Relationship Id="rId13" Type="http://schemas.openxmlformats.org/officeDocument/2006/relationships/slideLayout" Target="../slideLayouts/slideLayout2.xml"/><Relationship Id="rId12" Type="http://schemas.openxmlformats.org/officeDocument/2006/relationships/image" Target="../media/image8.jpeg"/><Relationship Id="rId11" Type="http://schemas.openxmlformats.org/officeDocument/2006/relationships/image" Target="../media/image7.png"/><Relationship Id="rId10" Type="http://schemas.microsoft.com/office/2007/relationships/diagramDrawing" Target="../diagrams/drawing4.xml"/><Relationship Id="rId1" Type="http://schemas.openxmlformats.org/officeDocument/2006/relationships/diagramData" Target="../diagrams/data3.xml"/></Relationships>
</file>

<file path=ppt/slides/_rels/slide45.xml.rels><?xml version="1.0" encoding="UTF-8" standalone="yes"?>
<Relationships xmlns="http://schemas.openxmlformats.org/package/2006/relationships"><Relationship Id="rId5" Type="http://schemas.openxmlformats.org/officeDocument/2006/relationships/slideLayout" Target="../slideLayouts/slideLayout2.xml"/><Relationship Id="rId4" Type="http://schemas.openxmlformats.org/officeDocument/2006/relationships/image" Target="../media/image12.jpeg"/><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image" Target="../media/image9.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57158" y="1214422"/>
            <a:ext cx="8429684" cy="1928826"/>
          </a:xfrm>
        </p:spPr>
        <p:txBody>
          <a:bodyPr>
            <a:noAutofit/>
          </a:bodyPr>
          <a:lstStyle/>
          <a:p>
            <a:r>
              <a:rPr lang="ru-RU" altLang="en-US" sz="4800">
                <a:solidFill>
                  <a:srgbClr val="FF0000"/>
                </a:solidFill>
                <a:latin typeface="Times New Roman" panose="02020603050405020304" pitchFamily="18" charset="0"/>
                <a:cs typeface="Times New Roman" panose="02020603050405020304" pitchFamily="18" charset="0"/>
                <a:sym typeface="+mn-ea"/>
              </a:rPr>
              <a:t>Технология вин, пересыщенных диоксидом углерода</a:t>
            </a:r>
            <a:br>
              <a:rPr lang="ru-RU" altLang="en-US" sz="4800">
                <a:solidFill>
                  <a:srgbClr val="FF0000"/>
                </a:solidFill>
                <a:latin typeface="Times New Roman" panose="02020603050405020304" pitchFamily="18" charset="0"/>
                <a:cs typeface="Times New Roman" panose="02020603050405020304" pitchFamily="18" charset="0"/>
                <a:sym typeface="+mn-ea"/>
              </a:rPr>
            </a:br>
            <a:r>
              <a:rPr lang="ru-RU" altLang="en-US" sz="4800">
                <a:solidFill>
                  <a:schemeClr val="tx1"/>
                </a:solidFill>
                <a:latin typeface="Times New Roman" panose="02020603050405020304" pitchFamily="18" charset="0"/>
                <a:cs typeface="Times New Roman" panose="02020603050405020304" pitchFamily="18" charset="0"/>
                <a:sym typeface="+mn-ea"/>
              </a:rPr>
              <a:t>Жемчужные вина</a:t>
            </a:r>
            <a:endParaRPr lang="ru-RU" altLang="en-US" sz="4800" b="1" dirty="0">
              <a:solidFill>
                <a:schemeClr val="tx1"/>
              </a:solidFill>
              <a:latin typeface="Times New Roman" panose="02020603050405020304" pitchFamily="18" charset="0"/>
              <a:cs typeface="Times New Roman" panose="02020603050405020304" pitchFamily="18" charset="0"/>
              <a:sym typeface="+mn-ea"/>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Заголовок 4"/>
          <p:cNvSpPr>
            <a:spLocks noGrp="1"/>
          </p:cNvSpPr>
          <p:nvPr>
            <p:ph type="title"/>
          </p:nvPr>
        </p:nvSpPr>
        <p:spPr/>
        <p:txBody>
          <a:bodyPr/>
          <a:p>
            <a:endParaRPr lang="ru-RU" altLang="en-US"/>
          </a:p>
        </p:txBody>
      </p:sp>
      <p:sp>
        <p:nvSpPr>
          <p:cNvPr id="3" name="Замещающее содержимое 2"/>
          <p:cNvSpPr>
            <a:spLocks noGrp="1"/>
          </p:cNvSpPr>
          <p:nvPr>
            <p:ph sz="half" idx="1"/>
          </p:nvPr>
        </p:nvSpPr>
        <p:spPr>
          <a:xfrm>
            <a:off x="457200" y="1600200"/>
            <a:ext cx="8150225" cy="4526280"/>
          </a:xfrm>
        </p:spPr>
        <p:txBody>
          <a:bodyPr/>
          <a:p>
            <a:pPr marL="0" indent="0">
              <a:buNone/>
            </a:pPr>
            <a:r>
              <a:rPr lang="ru-RU" altLang="en-US"/>
              <a:t> </a:t>
            </a:r>
            <a:r>
              <a:rPr lang="ru-RU" altLang="en-US">
                <a:latin typeface="Times New Roman" panose="02020603050405020304" pitchFamily="18" charset="0"/>
                <a:cs typeface="Times New Roman" panose="02020603050405020304" pitchFamily="18" charset="0"/>
              </a:rPr>
              <a:t>В зависимости от технологии производства и содержания сахара Советское шампанское готовят различных марок:</a:t>
            </a:r>
            <a:endParaRPr lang="ru-RU" altLang="en-US">
              <a:latin typeface="Times New Roman" panose="02020603050405020304" pitchFamily="18" charset="0"/>
              <a:cs typeface="Times New Roman" panose="02020603050405020304" pitchFamily="18" charset="0"/>
            </a:endParaRPr>
          </a:p>
          <a:p>
            <a:pPr marL="0" indent="0">
              <a:buNone/>
            </a:pPr>
            <a:r>
              <a:rPr lang="ru-RU" altLang="en-US">
                <a:latin typeface="Times New Roman" panose="02020603050405020304" pitchFamily="18" charset="0"/>
                <a:cs typeface="Times New Roman" panose="02020603050405020304" pitchFamily="18" charset="0"/>
              </a:rPr>
              <a:t>- с содержанием спирта 10,5-12,5 % об. </a:t>
            </a:r>
            <a:endParaRPr lang="ru-RU" altLang="en-US">
              <a:latin typeface="Times New Roman" panose="02020603050405020304" pitchFamily="18" charset="0"/>
              <a:cs typeface="Times New Roman" panose="02020603050405020304" pitchFamily="18" charset="0"/>
            </a:endParaRPr>
          </a:p>
          <a:p>
            <a:pPr marL="0" indent="0">
              <a:buNone/>
            </a:pPr>
            <a:r>
              <a:rPr lang="ru-RU" altLang="en-US">
                <a:latin typeface="Times New Roman" panose="02020603050405020304" pitchFamily="18" charset="0"/>
                <a:cs typeface="Times New Roman" panose="02020603050405020304" pitchFamily="18" charset="0"/>
              </a:rPr>
              <a:t>- титруемой кислотностью 6-8,5 г/дм</a:t>
            </a:r>
            <a:r>
              <a:rPr lang="ru-RU" altLang="en-US" baseline="30000">
                <a:latin typeface="Times New Roman" panose="02020603050405020304" pitchFamily="18" charset="0"/>
                <a:cs typeface="Times New Roman" panose="02020603050405020304" pitchFamily="18" charset="0"/>
              </a:rPr>
              <a:t>3</a:t>
            </a:r>
            <a:r>
              <a:rPr lang="ru-RU" altLang="en-US">
                <a:latin typeface="Times New Roman" panose="02020603050405020304" pitchFamily="18" charset="0"/>
                <a:cs typeface="Times New Roman" panose="02020603050405020304" pitchFamily="18" charset="0"/>
              </a:rPr>
              <a:t> в пересчете на винную кислоту:</a:t>
            </a:r>
            <a:endParaRPr lang="ru-RU" altLang="en-US">
              <a:latin typeface="Times New Roman" panose="02020603050405020304" pitchFamily="18" charset="0"/>
              <a:cs typeface="Times New Roman" panose="02020603050405020304" pitchFamily="18" charset="0"/>
            </a:endParaRPr>
          </a:p>
        </p:txBody>
      </p:sp>
      <p:pic>
        <p:nvPicPr>
          <p:cNvPr id="4" name="Изображение 2" descr="IMG_257"/>
          <p:cNvPicPr>
            <a:picLocks noChangeAspect="1"/>
          </p:cNvPicPr>
          <p:nvPr>
            <p:ph sz="half" idx="2"/>
          </p:nvPr>
        </p:nvPicPr>
        <p:blipFill>
          <a:blip r:embed="rId1"/>
          <a:stretch>
            <a:fillRect/>
          </a:stretch>
        </p:blipFill>
        <p:spPr>
          <a:xfrm>
            <a:off x="3996055" y="4220845"/>
            <a:ext cx="4236085" cy="2319020"/>
          </a:xfrm>
          <a:prstGeom prst="rect">
            <a:avLst/>
          </a:prstGeom>
          <a:noFill/>
          <a:ln w="9525">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a:p>
            <a:endParaRPr lang="ru-RU" altLang="en-US"/>
          </a:p>
        </p:txBody>
      </p:sp>
      <p:sp>
        <p:nvSpPr>
          <p:cNvPr id="3" name="Замещающее содержимое 2"/>
          <p:cNvSpPr>
            <a:spLocks noGrp="1"/>
          </p:cNvSpPr>
          <p:nvPr>
            <p:ph sz="half" idx="1"/>
          </p:nvPr>
        </p:nvSpPr>
        <p:spPr>
          <a:xfrm>
            <a:off x="457200" y="1600200"/>
            <a:ext cx="8247380" cy="4526280"/>
          </a:xfrm>
        </p:spPr>
        <p:txBody>
          <a:bodyPr>
            <a:normAutofit fontScale="90000" lnSpcReduction="10000"/>
          </a:bodyPr>
          <a:p>
            <a:pPr marL="0" indent="0">
              <a:buNone/>
            </a:pPr>
            <a:r>
              <a:rPr lang="ru-RU" altLang="en-US"/>
              <a:t>              </a:t>
            </a:r>
            <a:r>
              <a:rPr lang="ru-RU" altLang="en-US" b="1">
                <a:latin typeface="Times New Roman" panose="02020603050405020304" pitchFamily="18" charset="0"/>
                <a:cs typeface="Times New Roman" panose="02020603050405020304" pitchFamily="18" charset="0"/>
              </a:rPr>
              <a:t>Советское шампанское должно иметь:</a:t>
            </a:r>
            <a:endParaRPr lang="ru-RU" altLang="en-US">
              <a:latin typeface="Times New Roman" panose="02020603050405020304" pitchFamily="18" charset="0"/>
              <a:cs typeface="Times New Roman" panose="02020603050405020304" pitchFamily="18" charset="0"/>
            </a:endParaRPr>
          </a:p>
          <a:p>
            <a:pPr marL="0" indent="0">
              <a:buNone/>
            </a:pPr>
            <a:r>
              <a:rPr lang="ru-RU" altLang="en-US">
                <a:latin typeface="Times New Roman" panose="02020603050405020304" pitchFamily="18" charset="0"/>
                <a:cs typeface="Times New Roman" panose="02020603050405020304" pitchFamily="18" charset="0"/>
              </a:rPr>
              <a:t>- давление СО</a:t>
            </a:r>
            <a:r>
              <a:rPr lang="ru-RU" altLang="en-US" baseline="-25000">
                <a:latin typeface="Times New Roman" panose="02020603050405020304" pitchFamily="18" charset="0"/>
                <a:cs typeface="Times New Roman" panose="02020603050405020304" pitchFamily="18" charset="0"/>
              </a:rPr>
              <a:t>2</a:t>
            </a:r>
            <a:r>
              <a:rPr lang="ru-RU" altLang="en-US">
                <a:latin typeface="Times New Roman" panose="02020603050405020304" pitchFamily="18" charset="0"/>
                <a:cs typeface="Times New Roman" panose="02020603050405020304" pitchFamily="18" charset="0"/>
              </a:rPr>
              <a:t> в бутылке с готовым напитком не менее 350 кПа, </a:t>
            </a:r>
            <a:endParaRPr lang="ru-RU" altLang="en-US">
              <a:latin typeface="Times New Roman" panose="02020603050405020304" pitchFamily="18" charset="0"/>
              <a:cs typeface="Times New Roman" panose="02020603050405020304" pitchFamily="18" charset="0"/>
            </a:endParaRPr>
          </a:p>
          <a:p>
            <a:pPr marL="0" indent="0">
              <a:buNone/>
            </a:pPr>
            <a:r>
              <a:rPr lang="ru-RU" altLang="en-US">
                <a:latin typeface="Times New Roman" panose="02020603050405020304" pitchFamily="18" charset="0"/>
                <a:cs typeface="Times New Roman" panose="02020603050405020304" pitchFamily="18" charset="0"/>
              </a:rPr>
              <a:t>-содержание железа - не более 1 мг/дм</a:t>
            </a:r>
            <a:r>
              <a:rPr lang="ru-RU" altLang="en-US" baseline="30000">
                <a:latin typeface="Times New Roman" panose="02020603050405020304" pitchFamily="18" charset="0"/>
                <a:cs typeface="Times New Roman" panose="02020603050405020304" pitchFamily="18" charset="0"/>
              </a:rPr>
              <a:t>3</a:t>
            </a:r>
            <a:r>
              <a:rPr lang="ru-RU" altLang="en-US">
                <a:latin typeface="Times New Roman" panose="02020603050405020304" pitchFamily="18" charset="0"/>
                <a:cs typeface="Times New Roman" panose="02020603050405020304" pitchFamily="18" charset="0"/>
              </a:rPr>
              <a:t>, </a:t>
            </a:r>
            <a:endParaRPr lang="ru-RU" altLang="en-US">
              <a:latin typeface="Times New Roman" panose="02020603050405020304" pitchFamily="18" charset="0"/>
              <a:cs typeface="Times New Roman" panose="02020603050405020304" pitchFamily="18" charset="0"/>
            </a:endParaRPr>
          </a:p>
          <a:p>
            <a:pPr marL="0" indent="0">
              <a:buNone/>
            </a:pPr>
            <a:r>
              <a:rPr lang="ru-RU" altLang="en-US">
                <a:latin typeface="Times New Roman" panose="02020603050405020304" pitchFamily="18" charset="0"/>
                <a:cs typeface="Times New Roman" panose="02020603050405020304" pitchFamily="18" charset="0"/>
              </a:rPr>
              <a:t>-летучей кислотности (в расчете на уксусную кислоту) - 1 г/дм</a:t>
            </a:r>
            <a:r>
              <a:rPr lang="ru-RU" altLang="en-US" baseline="30000">
                <a:latin typeface="Times New Roman" panose="02020603050405020304" pitchFamily="18" charset="0"/>
                <a:cs typeface="Times New Roman" panose="02020603050405020304" pitchFamily="18" charset="0"/>
              </a:rPr>
              <a:t>3</a:t>
            </a:r>
            <a:r>
              <a:rPr lang="ru-RU" altLang="en-US">
                <a:latin typeface="Times New Roman" panose="02020603050405020304" pitchFamily="18" charset="0"/>
                <a:cs typeface="Times New Roman" panose="02020603050405020304" pitchFamily="18" charset="0"/>
              </a:rPr>
              <a:t>, </a:t>
            </a:r>
            <a:endParaRPr lang="ru-RU" altLang="en-US">
              <a:latin typeface="Times New Roman" panose="02020603050405020304" pitchFamily="18" charset="0"/>
              <a:cs typeface="Times New Roman" panose="02020603050405020304" pitchFamily="18" charset="0"/>
            </a:endParaRPr>
          </a:p>
          <a:p>
            <a:pPr marL="0" indent="0">
              <a:buNone/>
            </a:pPr>
            <a:r>
              <a:rPr lang="ru-RU" altLang="en-US">
                <a:latin typeface="Times New Roman" panose="02020603050405020304" pitchFamily="18" charset="0"/>
                <a:cs typeface="Times New Roman" panose="02020603050405020304" pitchFamily="18" charset="0"/>
              </a:rPr>
              <a:t>-сернистой кислоты общей не более 200 мг/дм</a:t>
            </a:r>
            <a:r>
              <a:rPr lang="ru-RU" altLang="en-US" baseline="30000">
                <a:latin typeface="Times New Roman" panose="02020603050405020304" pitchFamily="18" charset="0"/>
                <a:cs typeface="Times New Roman" panose="02020603050405020304" pitchFamily="18" charset="0"/>
              </a:rPr>
              <a:t>3</a:t>
            </a:r>
            <a:r>
              <a:rPr lang="ru-RU" altLang="en-US">
                <a:latin typeface="Times New Roman" panose="02020603050405020304" pitchFamily="18" charset="0"/>
                <a:cs typeface="Times New Roman" panose="02020603050405020304" pitchFamily="18" charset="0"/>
              </a:rPr>
              <a:t>, свободной - не более 20 мг/дм</a:t>
            </a:r>
            <a:r>
              <a:rPr lang="ru-RU" altLang="en-US" baseline="30000">
                <a:latin typeface="Times New Roman" panose="02020603050405020304" pitchFamily="18" charset="0"/>
                <a:cs typeface="Times New Roman" panose="02020603050405020304" pitchFamily="18" charset="0"/>
              </a:rPr>
              <a:t>3</a:t>
            </a:r>
            <a:r>
              <a:rPr lang="ru-RU" altLang="en-US">
                <a:latin typeface="Times New Roman" panose="02020603050405020304" pitchFamily="18" charset="0"/>
                <a:cs typeface="Times New Roman" panose="02020603050405020304" pitchFamily="18" charset="0"/>
              </a:rPr>
              <a:t>. </a:t>
            </a:r>
            <a:endParaRPr lang="ru-RU" altLang="en-US">
              <a:latin typeface="Times New Roman" panose="02020603050405020304" pitchFamily="18" charset="0"/>
              <a:cs typeface="Times New Roman" panose="02020603050405020304" pitchFamily="18" charset="0"/>
            </a:endParaRPr>
          </a:p>
          <a:p>
            <a:pPr marL="0" indent="0">
              <a:buNone/>
            </a:pPr>
            <a:r>
              <a:rPr lang="ru-RU" altLang="en-US">
                <a:latin typeface="Times New Roman" panose="02020603050405020304" pitchFamily="18" charset="0"/>
                <a:cs typeface="Times New Roman" panose="02020603050405020304" pitchFamily="18" charset="0"/>
              </a:rPr>
              <a:t>   Советское шампанское, полученное методом брожения вина в бутылках и выдержанное в них не менее трех лет, называют выдержанным, или коллекционные</a:t>
            </a:r>
            <a:endParaRPr lang="ru-RU" altLang="en-US">
              <a:latin typeface="Times New Roman" panose="02020603050405020304" pitchFamily="18" charset="0"/>
              <a:cs typeface="Times New Roman" panose="02020603050405020304"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a:p>
            <a:endParaRPr lang="ru-RU" altLang="en-US"/>
          </a:p>
        </p:txBody>
      </p:sp>
      <p:sp>
        <p:nvSpPr>
          <p:cNvPr id="3" name="Замещающее содержимое 2"/>
          <p:cNvSpPr>
            <a:spLocks noGrp="1"/>
          </p:cNvSpPr>
          <p:nvPr>
            <p:ph sz="half" idx="1"/>
          </p:nvPr>
        </p:nvSpPr>
        <p:spPr>
          <a:xfrm>
            <a:off x="457200" y="1600200"/>
            <a:ext cx="8122285" cy="4526280"/>
          </a:xfrm>
        </p:spPr>
        <p:txBody>
          <a:bodyPr>
            <a:normAutofit lnSpcReduction="10000"/>
          </a:bodyPr>
          <a:p>
            <a:pPr marL="0" indent="0" algn="ctr">
              <a:buNone/>
            </a:pPr>
            <a:r>
              <a:rPr lang="ru-RU" altLang="en-US">
                <a:sym typeface="+mn-ea"/>
              </a:rPr>
              <a:t>  </a:t>
            </a:r>
            <a:r>
              <a:rPr lang="ru-RU" altLang="en-US" b="1">
                <a:latin typeface="Times New Roman" panose="02020603050405020304" pitchFamily="18" charset="0"/>
                <a:cs typeface="Times New Roman" panose="02020603050405020304" pitchFamily="18" charset="0"/>
                <a:sym typeface="+mn-ea"/>
              </a:rPr>
              <a:t>Игристые вина отличаются от шампанских:</a:t>
            </a:r>
            <a:endParaRPr lang="ru-RU" altLang="en-US" b="1">
              <a:latin typeface="Times New Roman" panose="02020603050405020304" pitchFamily="18" charset="0"/>
              <a:cs typeface="Times New Roman" panose="02020603050405020304" pitchFamily="18" charset="0"/>
              <a:sym typeface="+mn-ea"/>
            </a:endParaRPr>
          </a:p>
          <a:p>
            <a:pPr marL="0" indent="0">
              <a:buNone/>
            </a:pPr>
            <a:r>
              <a:rPr lang="ru-RU" altLang="en-US">
                <a:latin typeface="Times New Roman" panose="02020603050405020304" pitchFamily="18" charset="0"/>
                <a:cs typeface="Times New Roman" panose="02020603050405020304" pitchFamily="18" charset="0"/>
                <a:sym typeface="+mn-ea"/>
              </a:rPr>
              <a:t>- по цвету, </a:t>
            </a:r>
            <a:endParaRPr lang="ru-RU" altLang="en-US">
              <a:latin typeface="Times New Roman" panose="02020603050405020304" pitchFamily="18" charset="0"/>
              <a:cs typeface="Times New Roman" panose="02020603050405020304" pitchFamily="18" charset="0"/>
              <a:sym typeface="+mn-ea"/>
            </a:endParaRPr>
          </a:p>
          <a:p>
            <a:pPr marL="0" indent="0">
              <a:buNone/>
            </a:pPr>
            <a:r>
              <a:rPr lang="ru-RU" altLang="en-US">
                <a:latin typeface="Times New Roman" panose="02020603050405020304" pitchFamily="18" charset="0"/>
                <a:cs typeface="Times New Roman" panose="02020603050405020304" pitchFamily="18" charset="0"/>
                <a:sym typeface="+mn-ea"/>
              </a:rPr>
              <a:t>-по вкусу, </a:t>
            </a:r>
            <a:endParaRPr lang="ru-RU" altLang="en-US">
              <a:latin typeface="Times New Roman" panose="02020603050405020304" pitchFamily="18" charset="0"/>
              <a:cs typeface="Times New Roman" panose="02020603050405020304" pitchFamily="18" charset="0"/>
              <a:sym typeface="+mn-ea"/>
            </a:endParaRPr>
          </a:p>
          <a:p>
            <a:pPr marL="0" indent="0">
              <a:buNone/>
            </a:pPr>
            <a:r>
              <a:rPr lang="ru-RU" altLang="en-US">
                <a:latin typeface="Times New Roman" panose="02020603050405020304" pitchFamily="18" charset="0"/>
                <a:cs typeface="Times New Roman" panose="02020603050405020304" pitchFamily="18" charset="0"/>
                <a:sym typeface="+mn-ea"/>
              </a:rPr>
              <a:t>-по аромату, </a:t>
            </a:r>
            <a:endParaRPr lang="ru-RU" altLang="en-US">
              <a:latin typeface="Times New Roman" panose="02020603050405020304" pitchFamily="18" charset="0"/>
              <a:cs typeface="Times New Roman" panose="02020603050405020304" pitchFamily="18" charset="0"/>
              <a:sym typeface="+mn-ea"/>
            </a:endParaRPr>
          </a:p>
          <a:p>
            <a:pPr marL="0" indent="0">
              <a:buNone/>
            </a:pPr>
            <a:r>
              <a:rPr lang="ru-RU" altLang="en-US">
                <a:latin typeface="Times New Roman" panose="02020603050405020304" pitchFamily="18" charset="0"/>
                <a:cs typeface="Times New Roman" panose="02020603050405020304" pitchFamily="18" charset="0"/>
                <a:sym typeface="+mn-ea"/>
              </a:rPr>
              <a:t>-сырьем, из которого выработаны,</a:t>
            </a:r>
            <a:endParaRPr lang="ru-RU" altLang="en-US">
              <a:latin typeface="Times New Roman" panose="02020603050405020304" pitchFamily="18" charset="0"/>
              <a:cs typeface="Times New Roman" panose="02020603050405020304" pitchFamily="18" charset="0"/>
              <a:sym typeface="+mn-ea"/>
            </a:endParaRPr>
          </a:p>
          <a:p>
            <a:pPr marL="0" indent="0">
              <a:buNone/>
            </a:pPr>
            <a:r>
              <a:rPr lang="ru-RU" altLang="en-US">
                <a:latin typeface="Times New Roman" panose="02020603050405020304" pitchFamily="18" charset="0"/>
                <a:cs typeface="Times New Roman" panose="02020603050405020304" pitchFamily="18" charset="0"/>
                <a:sym typeface="+mn-ea"/>
              </a:rPr>
              <a:t>- технологией изготовления. </a:t>
            </a:r>
            <a:endParaRPr lang="ru-RU" altLang="en-US">
              <a:latin typeface="Times New Roman" panose="02020603050405020304" pitchFamily="18" charset="0"/>
              <a:cs typeface="Times New Roman" panose="02020603050405020304" pitchFamily="18" charset="0"/>
              <a:sym typeface="+mn-ea"/>
            </a:endParaRPr>
          </a:p>
          <a:p>
            <a:pPr marL="0" indent="0">
              <a:buNone/>
            </a:pPr>
            <a:r>
              <a:rPr lang="ru-RU" altLang="en-US">
                <a:latin typeface="Times New Roman" panose="02020603050405020304" pitchFamily="18" charset="0"/>
                <a:cs typeface="Times New Roman" panose="02020603050405020304" pitchFamily="18" charset="0"/>
                <a:sym typeface="+mn-ea"/>
              </a:rPr>
              <a:t>  По сравнению с шампанским эти вина составляют относительно небольшую долю в общем производстве виноградных вин, пересыщенных диоксидом углерода.</a:t>
            </a:r>
            <a:endParaRPr lang="ru-RU" altLang="en-US">
              <a:latin typeface="Times New Roman" panose="02020603050405020304" pitchFamily="18" charset="0"/>
              <a:cs typeface="Times New Roman" panose="02020603050405020304" pitchFamily="18" charset="0"/>
            </a:endParaRPr>
          </a:p>
          <a:p>
            <a:endParaRPr lang="ru-RU" altLang="en-US">
              <a:latin typeface="Times New Roman" panose="02020603050405020304" pitchFamily="18" charset="0"/>
              <a:cs typeface="Times New Roman" panose="02020603050405020304"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a:p>
            <a:endParaRPr lang="ru-RU" altLang="en-US"/>
          </a:p>
        </p:txBody>
      </p:sp>
      <p:sp>
        <p:nvSpPr>
          <p:cNvPr id="3" name="Замещающее содержимое 2"/>
          <p:cNvSpPr>
            <a:spLocks noGrp="1"/>
          </p:cNvSpPr>
          <p:nvPr>
            <p:ph idx="1"/>
          </p:nvPr>
        </p:nvSpPr>
        <p:spPr/>
        <p:txBody>
          <a:bodyPr>
            <a:normAutofit/>
          </a:bodyPr>
          <a:p>
            <a:pPr marL="0" indent="0">
              <a:buNone/>
            </a:pPr>
            <a:r>
              <a:rPr lang="ru-RU" altLang="en-US">
                <a:latin typeface="Times New Roman" panose="02020603050405020304" pitchFamily="18" charset="0"/>
                <a:cs typeface="Times New Roman" panose="02020603050405020304" pitchFamily="18" charset="0"/>
              </a:rPr>
              <a:t>   Газированные (шипучие) вина получаются искусственным насыщением вина диоксидом углерода под давлением. </a:t>
            </a:r>
            <a:endParaRPr lang="ru-RU" altLang="en-US">
              <a:latin typeface="Times New Roman" panose="02020603050405020304" pitchFamily="18" charset="0"/>
              <a:cs typeface="Times New Roman" panose="02020603050405020304" pitchFamily="18" charset="0"/>
            </a:endParaRPr>
          </a:p>
          <a:p>
            <a:pPr marL="0" indent="0">
              <a:buNone/>
            </a:pPr>
            <a:r>
              <a:rPr lang="ru-RU" altLang="en-US">
                <a:latin typeface="Times New Roman" panose="02020603050405020304" pitchFamily="18" charset="0"/>
                <a:cs typeface="Times New Roman" panose="02020603050405020304" pitchFamily="18" charset="0"/>
              </a:rPr>
              <a:t>  Газированные вина уступают игристым по своим органолептическим свойствам.</a:t>
            </a:r>
            <a:endParaRPr lang="ru-RU" altLang="en-US">
              <a:latin typeface="Times New Roman" panose="02020603050405020304" pitchFamily="18" charset="0"/>
              <a:cs typeface="Times New Roman" panose="02020603050405020304" pitchFamily="18" charset="0"/>
            </a:endParaRPr>
          </a:p>
          <a:p>
            <a:pPr marL="0" indent="0">
              <a:buNone/>
            </a:pPr>
            <a:r>
              <a:rPr lang="ru-RU" altLang="en-US"/>
              <a:t> </a:t>
            </a:r>
            <a:endParaRPr lang="ru-RU" alt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a:p>
            <a:endParaRPr lang="ru-RU" altLang="en-US"/>
          </a:p>
        </p:txBody>
      </p:sp>
      <p:sp>
        <p:nvSpPr>
          <p:cNvPr id="3" name="Замещающее содержимое 2"/>
          <p:cNvSpPr>
            <a:spLocks noGrp="1"/>
          </p:cNvSpPr>
          <p:nvPr>
            <p:ph idx="1"/>
          </p:nvPr>
        </p:nvSpPr>
        <p:spPr/>
        <p:txBody>
          <a:bodyPr/>
          <a:p>
            <a:pPr marL="0" indent="0" algn="ctr">
              <a:buNone/>
            </a:pPr>
            <a:r>
              <a:rPr lang="ru-RU" altLang="en-US" sz="6000">
                <a:latin typeface="Times New Roman" panose="02020603050405020304" pitchFamily="18" charset="0"/>
                <a:cs typeface="Times New Roman" panose="02020603050405020304" pitchFamily="18" charset="0"/>
              </a:rPr>
              <a:t> Жемчужные вина</a:t>
            </a:r>
            <a:endParaRPr lang="ru-RU" altLang="en-US" sz="6000">
              <a:latin typeface="Times New Roman" panose="02020603050405020304" pitchFamily="18" charset="0"/>
              <a:cs typeface="Times New Roman" panose="02020603050405020304"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14282" y="285728"/>
            <a:ext cx="8643998" cy="6357982"/>
          </a:xfrm>
        </p:spPr>
        <p:txBody>
          <a:bodyPr>
            <a:normAutofit/>
          </a:bodyPr>
          <a:lstStyle/>
          <a:p>
            <a:pPr>
              <a:spcBef>
                <a:spcPts val="0"/>
              </a:spcBef>
              <a:buNone/>
            </a:pPr>
            <a:r>
              <a:rPr lang="ru-RU" sz="2600" b="1" dirty="0" smtClean="0">
                <a:latin typeface="Times New Roman" panose="02020603050405020304" pitchFamily="18" charset="0"/>
                <a:cs typeface="Times New Roman" panose="02020603050405020304" pitchFamily="18" charset="0"/>
              </a:rPr>
              <a:t>Жемчужное, или «покалывающее» вино </a:t>
            </a:r>
            <a:r>
              <a:rPr lang="ru-RU" sz="2600" dirty="0" smtClean="0">
                <a:latin typeface="Times New Roman" panose="02020603050405020304" pitchFamily="18" charset="0"/>
                <a:cs typeface="Times New Roman" panose="02020603050405020304" pitchFamily="18" charset="0"/>
              </a:rPr>
              <a:t>– алкогольный продукт, полученный на основе столового сухого вина или вина контролируемого наименования по месту происхождения, насыщенный диоксидом углерода эндогенной природы путем проведения вторичного либо первичного брожения исключительно виноградных сахаров, обеспечивающего внутреннее давление в бутылке при 20</a:t>
            </a:r>
            <a:r>
              <a:rPr lang="ru-RU" sz="2600" baseline="30000" dirty="0" smtClean="0">
                <a:latin typeface="Times New Roman" panose="02020603050405020304" pitchFamily="18" charset="0"/>
                <a:cs typeface="Times New Roman" panose="02020603050405020304" pitchFamily="18" charset="0"/>
              </a:rPr>
              <a:t>o</a:t>
            </a:r>
            <a:r>
              <a:rPr lang="ru-RU" sz="2600" dirty="0" smtClean="0">
                <a:latin typeface="Times New Roman" panose="02020603050405020304" pitchFamily="18" charset="0"/>
                <a:cs typeface="Times New Roman" panose="02020603050405020304" pitchFamily="18" charset="0"/>
              </a:rPr>
              <a:t>С от 0,05 до 0,25 МПа. </a:t>
            </a:r>
            <a:endParaRPr lang="ru-RU" sz="2600" dirty="0" smtClean="0">
              <a:latin typeface="Times New Roman" panose="02020603050405020304" pitchFamily="18" charset="0"/>
              <a:cs typeface="Times New Roman" panose="02020603050405020304" pitchFamily="18" charset="0"/>
            </a:endParaRPr>
          </a:p>
          <a:p>
            <a:pPr>
              <a:spcBef>
                <a:spcPts val="0"/>
              </a:spcBef>
              <a:buNone/>
            </a:pPr>
            <a:endParaRPr lang="ru-RU" sz="2600" dirty="0" smtClean="0">
              <a:latin typeface="Times New Roman" panose="02020603050405020304" pitchFamily="18" charset="0"/>
              <a:cs typeface="Times New Roman" panose="02020603050405020304" pitchFamily="18" charset="0"/>
            </a:endParaRPr>
          </a:p>
          <a:p>
            <a:pPr>
              <a:spcBef>
                <a:spcPts val="0"/>
              </a:spcBef>
              <a:buNone/>
            </a:pPr>
            <a:r>
              <a:rPr lang="ru-RU" sz="2600" dirty="0" smtClean="0">
                <a:latin typeface="Times New Roman" panose="02020603050405020304" pitchFamily="18" charset="0"/>
                <a:cs typeface="Times New Roman" panose="02020603050405020304" pitchFamily="18" charset="0"/>
              </a:rPr>
              <a:t>Жемчужные вина отличаются свежим сортовым, ярким, хорошо выраженным </a:t>
            </a:r>
            <a:r>
              <a:rPr lang="ru-RU" sz="2600" b="1" dirty="0" smtClean="0">
                <a:latin typeface="Times New Roman" panose="02020603050405020304" pitchFamily="18" charset="0"/>
                <a:cs typeface="Times New Roman" panose="02020603050405020304" pitchFamily="18" charset="0"/>
              </a:rPr>
              <a:t>ароматом</a:t>
            </a:r>
            <a:r>
              <a:rPr lang="ru-RU" sz="2600" dirty="0" smtClean="0">
                <a:latin typeface="Times New Roman" panose="02020603050405020304" pitchFamily="18" charset="0"/>
                <a:cs typeface="Times New Roman" panose="02020603050405020304" pitchFamily="18" charset="0"/>
              </a:rPr>
              <a:t> и изысканным пикантным покалыванием во </a:t>
            </a:r>
            <a:r>
              <a:rPr lang="ru-RU" sz="2600" b="1" dirty="0" smtClean="0">
                <a:latin typeface="Times New Roman" panose="02020603050405020304" pitchFamily="18" charset="0"/>
                <a:cs typeface="Times New Roman" panose="02020603050405020304" pitchFamily="18" charset="0"/>
              </a:rPr>
              <a:t>вкусе</a:t>
            </a:r>
            <a:r>
              <a:rPr lang="ru-RU" sz="2600" dirty="0" smtClean="0">
                <a:latin typeface="Times New Roman" panose="02020603050405020304" pitchFamily="18" charset="0"/>
                <a:cs typeface="Times New Roman" panose="02020603050405020304" pitchFamily="18" charset="0"/>
              </a:rPr>
              <a:t>. </a:t>
            </a:r>
            <a:endParaRPr lang="ru-RU" sz="2600" dirty="0" smtClean="0">
              <a:latin typeface="Times New Roman" panose="02020603050405020304" pitchFamily="18" charset="0"/>
              <a:cs typeface="Times New Roman" panose="02020603050405020304" pitchFamily="18" charset="0"/>
            </a:endParaRPr>
          </a:p>
          <a:p>
            <a:pPr>
              <a:spcBef>
                <a:spcPts val="0"/>
              </a:spcBef>
              <a:buNone/>
            </a:pPr>
            <a:r>
              <a:rPr lang="ru-RU" sz="2600" dirty="0" smtClean="0">
                <a:latin typeface="Times New Roman" panose="02020603050405020304" pitchFamily="18" charset="0"/>
                <a:cs typeface="Times New Roman" panose="02020603050405020304" pitchFamily="18" charset="0"/>
              </a:rPr>
              <a:t>Они проявляют игристые и пенистые свойства, но в меньшей мере, чем шампанские вина. </a:t>
            </a:r>
            <a:endParaRPr lang="ru-RU" sz="2600" dirty="0" smtClean="0">
              <a:latin typeface="Times New Roman" panose="02020603050405020304" pitchFamily="18" charset="0"/>
              <a:cs typeface="Times New Roman" panose="02020603050405020304" pitchFamily="18" charset="0"/>
            </a:endParaRPr>
          </a:p>
          <a:p>
            <a:endParaRPr lang="ru-RU"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a:normAutofit fontScale="90000"/>
          </a:bodyPr>
          <a:p>
            <a:br>
              <a:rPr lang="ru-RU" altLang="en-US"/>
            </a:br>
            <a:r>
              <a:rPr lang="ru-RU" altLang="en-US">
                <a:latin typeface="Times New Roman" panose="02020603050405020304" pitchFamily="18" charset="0"/>
                <a:cs typeface="Times New Roman" panose="02020603050405020304" pitchFamily="18" charset="0"/>
              </a:rPr>
              <a:t>Технология жемчужных вин</a:t>
            </a:r>
            <a:endParaRPr lang="ru-RU" altLang="en-US">
              <a:latin typeface="Times New Roman" panose="02020603050405020304" pitchFamily="18" charset="0"/>
              <a:cs typeface="Times New Roman" panose="02020603050405020304" pitchFamily="18" charset="0"/>
            </a:endParaRPr>
          </a:p>
        </p:txBody>
      </p:sp>
      <p:sp>
        <p:nvSpPr>
          <p:cNvPr id="3" name="Замещающее содержимое 2"/>
          <p:cNvSpPr>
            <a:spLocks noGrp="1"/>
          </p:cNvSpPr>
          <p:nvPr>
            <p:ph idx="1"/>
          </p:nvPr>
        </p:nvSpPr>
        <p:spPr/>
        <p:txBody>
          <a:bodyPr>
            <a:normAutofit fontScale="80000"/>
          </a:bodyPr>
          <a:p>
            <a:pPr marL="0" indent="0">
              <a:buNone/>
            </a:pPr>
            <a:r>
              <a:rPr lang="ru-RU" altLang="en-US"/>
              <a:t> </a:t>
            </a:r>
            <a:r>
              <a:rPr lang="ru-RU" altLang="en-US" b="1">
                <a:latin typeface="Times New Roman" panose="02020603050405020304" pitchFamily="18" charset="0"/>
                <a:cs typeface="Times New Roman" panose="02020603050405020304" pitchFamily="18" charset="0"/>
              </a:rPr>
              <a:t>Эндогенное насыщение вина диоксидом углерода при выработке жемчужных вин может осуществляться следующими способами:</a:t>
            </a:r>
            <a:endParaRPr lang="ru-RU" altLang="en-US" b="1">
              <a:latin typeface="Times New Roman" panose="02020603050405020304" pitchFamily="18" charset="0"/>
              <a:cs typeface="Times New Roman" panose="02020603050405020304" pitchFamily="18" charset="0"/>
            </a:endParaRPr>
          </a:p>
          <a:p>
            <a:pPr marL="0" indent="0">
              <a:buNone/>
            </a:pPr>
            <a:r>
              <a:rPr lang="ru-RU" altLang="en-US">
                <a:latin typeface="Times New Roman" panose="02020603050405020304" pitchFamily="18" charset="0"/>
                <a:cs typeface="Times New Roman" panose="02020603050405020304" pitchFamily="18" charset="0"/>
              </a:rPr>
              <a:t>- проведением вторичного брожения предварительно приготовленной бродильной смеси;</a:t>
            </a:r>
            <a:endParaRPr lang="ru-RU" altLang="en-US">
              <a:latin typeface="Times New Roman" panose="02020603050405020304" pitchFamily="18" charset="0"/>
              <a:cs typeface="Times New Roman" panose="02020603050405020304" pitchFamily="18" charset="0"/>
            </a:endParaRPr>
          </a:p>
          <a:p>
            <a:pPr marL="0" indent="0">
              <a:buNone/>
            </a:pPr>
            <a:r>
              <a:rPr lang="ru-RU" altLang="en-US">
                <a:latin typeface="Times New Roman" panose="02020603050405020304" pitchFamily="18" charset="0"/>
                <a:cs typeface="Times New Roman" panose="02020603050405020304" pitchFamily="18" charset="0"/>
              </a:rPr>
              <a:t>- использованием диоксида углерода, выделяющегося при первичном брожении сусла в герметическом сосуде;</a:t>
            </a:r>
            <a:endParaRPr lang="ru-RU" altLang="en-US">
              <a:latin typeface="Times New Roman" panose="02020603050405020304" pitchFamily="18" charset="0"/>
              <a:cs typeface="Times New Roman" panose="02020603050405020304" pitchFamily="18" charset="0"/>
            </a:endParaRPr>
          </a:p>
          <a:p>
            <a:pPr marL="0" indent="0">
              <a:buNone/>
            </a:pPr>
            <a:r>
              <a:rPr lang="ru-RU" altLang="en-US">
                <a:latin typeface="Times New Roman" panose="02020603050405020304" pitchFamily="18" charset="0"/>
                <a:cs typeface="Times New Roman" panose="02020603050405020304" pitchFamily="18" charset="0"/>
              </a:rPr>
              <a:t>- сохранением диоксида углерода, образующегося при целенаправленном и регулируемом яблочно-молочном брожении.</a:t>
            </a:r>
            <a:endParaRPr lang="ru-RU" altLang="en-US">
              <a:latin typeface="Times New Roman" panose="02020603050405020304" pitchFamily="18" charset="0"/>
              <a:cs typeface="Times New Roman" panose="02020603050405020304"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a:p>
            <a:endParaRPr lang="ru-RU" altLang="en-US"/>
          </a:p>
        </p:txBody>
      </p:sp>
      <p:sp>
        <p:nvSpPr>
          <p:cNvPr id="3" name="Замещающее содержимое 2"/>
          <p:cNvSpPr>
            <a:spLocks noGrp="1"/>
          </p:cNvSpPr>
          <p:nvPr>
            <p:ph idx="1"/>
          </p:nvPr>
        </p:nvSpPr>
        <p:spPr/>
        <p:txBody>
          <a:bodyPr/>
          <a:p>
            <a:pPr marL="0" indent="0">
              <a:buNone/>
            </a:pPr>
            <a:r>
              <a:rPr lang="ru-RU" altLang="en-US" b="1">
                <a:latin typeface="Times New Roman" panose="02020603050405020304" pitchFamily="18" charset="0"/>
                <a:cs typeface="Times New Roman" panose="02020603050405020304" pitchFamily="18" charset="0"/>
              </a:rPr>
              <a:t>  Для приготовления бродильной смеси используют:</a:t>
            </a:r>
            <a:endParaRPr lang="ru-RU" altLang="en-US" b="1">
              <a:latin typeface="Times New Roman" panose="02020603050405020304" pitchFamily="18" charset="0"/>
              <a:cs typeface="Times New Roman" panose="02020603050405020304" pitchFamily="18" charset="0"/>
            </a:endParaRPr>
          </a:p>
          <a:p>
            <a:pPr marL="0" indent="0">
              <a:buNone/>
            </a:pPr>
            <a:r>
              <a:rPr lang="ru-RU" altLang="en-US">
                <a:latin typeface="Times New Roman" panose="02020603050405020304" pitchFamily="18" charset="0"/>
                <a:cs typeface="Times New Roman" panose="02020603050405020304" pitchFamily="18" charset="0"/>
              </a:rPr>
              <a:t>- обработанный по принятым технологическим схемам сухой виноматериал,</a:t>
            </a:r>
            <a:endParaRPr lang="ru-RU" altLang="en-US">
              <a:latin typeface="Times New Roman" panose="02020603050405020304" pitchFamily="18" charset="0"/>
              <a:cs typeface="Times New Roman" panose="02020603050405020304" pitchFamily="18" charset="0"/>
            </a:endParaRPr>
          </a:p>
          <a:p>
            <a:pPr marL="0" indent="0">
              <a:buNone/>
            </a:pPr>
            <a:r>
              <a:rPr lang="ru-RU" altLang="en-US">
                <a:latin typeface="Times New Roman" panose="02020603050405020304" pitchFamily="18" charset="0"/>
                <a:cs typeface="Times New Roman" panose="02020603050405020304" pitchFamily="18" charset="0"/>
              </a:rPr>
              <a:t>- сахаросодержащий компонент, </a:t>
            </a:r>
            <a:endParaRPr lang="ru-RU" altLang="en-US">
              <a:latin typeface="Times New Roman" panose="02020603050405020304" pitchFamily="18" charset="0"/>
              <a:cs typeface="Times New Roman" panose="02020603050405020304" pitchFamily="18" charset="0"/>
            </a:endParaRPr>
          </a:p>
          <a:p>
            <a:pPr marL="0" indent="0">
              <a:buNone/>
            </a:pPr>
            <a:r>
              <a:rPr lang="ru-RU" altLang="en-US">
                <a:latin typeface="Times New Roman" panose="02020603050405020304" pitchFamily="18" charset="0"/>
                <a:cs typeface="Times New Roman" panose="02020603050405020304" pitchFamily="18" charset="0"/>
              </a:rPr>
              <a:t>-дрожжевую разводку </a:t>
            </a:r>
            <a:endParaRPr lang="ru-RU" altLang="en-US">
              <a:latin typeface="Times New Roman" panose="02020603050405020304" pitchFamily="18" charset="0"/>
              <a:cs typeface="Times New Roman" panose="02020603050405020304" pitchFamily="18" charset="0"/>
            </a:endParaRPr>
          </a:p>
          <a:p>
            <a:pPr marL="0" indent="0">
              <a:buNone/>
            </a:pPr>
            <a:r>
              <a:rPr lang="ru-RU" altLang="en-US">
                <a:latin typeface="Times New Roman" panose="02020603050405020304" pitchFamily="18" charset="0"/>
                <a:cs typeface="Times New Roman" panose="02020603050405020304" pitchFamily="18" charset="0"/>
              </a:rPr>
              <a:t>- вспомогательные материалы.</a:t>
            </a:r>
            <a:endParaRPr lang="ru-RU" altLang="en-US">
              <a:latin typeface="Times New Roman" panose="02020603050405020304" pitchFamily="18" charset="0"/>
              <a:cs typeface="Times New Roman" panose="02020603050405020304"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a:normAutofit fontScale="90000"/>
          </a:bodyPr>
          <a:p>
            <a:r>
              <a:rPr lang="ru-RU" altLang="en-US">
                <a:latin typeface="Times New Roman" panose="02020603050405020304" pitchFamily="18" charset="0"/>
                <a:cs typeface="Times New Roman" panose="02020603050405020304" pitchFamily="18" charset="0"/>
              </a:rPr>
              <a:t>Сорта винограда ля производства жемчужных вин:</a:t>
            </a:r>
            <a:endParaRPr lang="ru-RU" altLang="en-US">
              <a:latin typeface="Times New Roman" panose="02020603050405020304" pitchFamily="18" charset="0"/>
              <a:cs typeface="Times New Roman" panose="02020603050405020304" pitchFamily="18" charset="0"/>
            </a:endParaRPr>
          </a:p>
        </p:txBody>
      </p:sp>
      <p:sp>
        <p:nvSpPr>
          <p:cNvPr id="3" name="Замещающее содержимое 2"/>
          <p:cNvSpPr>
            <a:spLocks noGrp="1"/>
          </p:cNvSpPr>
          <p:nvPr>
            <p:ph idx="1"/>
          </p:nvPr>
        </p:nvSpPr>
        <p:spPr/>
        <p:txBody>
          <a:bodyPr>
            <a:normAutofit fontScale="60000"/>
          </a:bodyPr>
          <a:p>
            <a:pPr marL="0" indent="0">
              <a:buNone/>
            </a:pPr>
            <a:r>
              <a:rPr lang="ru-RU" altLang="en-US">
                <a:latin typeface="Times New Roman" panose="02020603050405020304" pitchFamily="18" charset="0"/>
                <a:cs typeface="Times New Roman" panose="02020603050405020304" pitchFamily="18" charset="0"/>
              </a:rPr>
              <a:t>-группа Пино, </a:t>
            </a:r>
            <a:endParaRPr lang="ru-RU" altLang="en-US">
              <a:latin typeface="Times New Roman" panose="02020603050405020304" pitchFamily="18" charset="0"/>
              <a:cs typeface="Times New Roman" panose="02020603050405020304" pitchFamily="18" charset="0"/>
            </a:endParaRPr>
          </a:p>
          <a:p>
            <a:pPr marL="0" indent="0">
              <a:buNone/>
            </a:pPr>
            <a:r>
              <a:rPr lang="ru-RU" altLang="en-US">
                <a:latin typeface="Times New Roman" panose="02020603050405020304" pitchFamily="18" charset="0"/>
                <a:cs typeface="Times New Roman" panose="02020603050405020304" pitchFamily="18" charset="0"/>
              </a:rPr>
              <a:t>-Рислинг, </a:t>
            </a:r>
            <a:endParaRPr lang="ru-RU" altLang="en-US">
              <a:latin typeface="Times New Roman" panose="02020603050405020304" pitchFamily="18" charset="0"/>
              <a:cs typeface="Times New Roman" panose="02020603050405020304" pitchFamily="18" charset="0"/>
            </a:endParaRPr>
          </a:p>
          <a:p>
            <a:pPr marL="0" indent="0">
              <a:buNone/>
            </a:pPr>
            <a:r>
              <a:rPr lang="ru-RU" altLang="en-US">
                <a:latin typeface="Times New Roman" panose="02020603050405020304" pitchFamily="18" charset="0"/>
                <a:cs typeface="Times New Roman" panose="02020603050405020304" pitchFamily="18" charset="0"/>
              </a:rPr>
              <a:t>-Алиготе, </a:t>
            </a:r>
            <a:endParaRPr lang="ru-RU" altLang="en-US">
              <a:latin typeface="Times New Roman" panose="02020603050405020304" pitchFamily="18" charset="0"/>
              <a:cs typeface="Times New Roman" panose="02020603050405020304" pitchFamily="18" charset="0"/>
            </a:endParaRPr>
          </a:p>
          <a:p>
            <a:pPr marL="0" indent="0">
              <a:buNone/>
            </a:pPr>
            <a:r>
              <a:rPr lang="ru-RU" altLang="en-US">
                <a:latin typeface="Times New Roman" panose="02020603050405020304" pitchFamily="18" charset="0"/>
                <a:cs typeface="Times New Roman" panose="02020603050405020304" pitchFamily="18" charset="0"/>
              </a:rPr>
              <a:t>-Траминер,</a:t>
            </a:r>
            <a:endParaRPr lang="ru-RU" altLang="en-US">
              <a:latin typeface="Times New Roman" panose="02020603050405020304" pitchFamily="18" charset="0"/>
              <a:cs typeface="Times New Roman" panose="02020603050405020304" pitchFamily="18" charset="0"/>
            </a:endParaRPr>
          </a:p>
          <a:p>
            <a:pPr marL="0" indent="0">
              <a:buNone/>
            </a:pPr>
            <a:r>
              <a:rPr lang="ru-RU" altLang="en-US">
                <a:latin typeface="Times New Roman" panose="02020603050405020304" pitchFamily="18" charset="0"/>
                <a:cs typeface="Times New Roman" panose="02020603050405020304" pitchFamily="18" charset="0"/>
              </a:rPr>
              <a:t>- Шардоне, </a:t>
            </a:r>
            <a:endParaRPr lang="ru-RU" altLang="en-US">
              <a:latin typeface="Times New Roman" panose="02020603050405020304" pitchFamily="18" charset="0"/>
              <a:cs typeface="Times New Roman" panose="02020603050405020304" pitchFamily="18" charset="0"/>
            </a:endParaRPr>
          </a:p>
          <a:p>
            <a:pPr marL="0" indent="0">
              <a:buNone/>
            </a:pPr>
            <a:r>
              <a:rPr lang="ru-RU" altLang="en-US">
                <a:latin typeface="Times New Roman" panose="02020603050405020304" pitchFamily="18" charset="0"/>
                <a:cs typeface="Times New Roman" panose="02020603050405020304" pitchFamily="18" charset="0"/>
              </a:rPr>
              <a:t>-Каберне ,</a:t>
            </a:r>
            <a:endParaRPr lang="ru-RU" altLang="en-US">
              <a:latin typeface="Times New Roman" panose="02020603050405020304" pitchFamily="18" charset="0"/>
              <a:cs typeface="Times New Roman" panose="02020603050405020304" pitchFamily="18" charset="0"/>
            </a:endParaRPr>
          </a:p>
          <a:p>
            <a:pPr marL="0" indent="0">
              <a:buNone/>
            </a:pPr>
            <a:r>
              <a:rPr lang="ru-RU" altLang="en-US">
                <a:latin typeface="Times New Roman" panose="02020603050405020304" pitchFamily="18" charset="0"/>
                <a:cs typeface="Times New Roman" panose="02020603050405020304" pitchFamily="18" charset="0"/>
              </a:rPr>
              <a:t>- сорта нейтральные по аромату,</a:t>
            </a:r>
            <a:endParaRPr lang="ru-RU" altLang="en-US">
              <a:latin typeface="Times New Roman" panose="02020603050405020304" pitchFamily="18" charset="0"/>
              <a:cs typeface="Times New Roman" panose="02020603050405020304" pitchFamily="18" charset="0"/>
            </a:endParaRPr>
          </a:p>
          <a:p>
            <a:pPr marL="0" indent="0">
              <a:buNone/>
            </a:pPr>
            <a:r>
              <a:rPr lang="ru-RU" altLang="en-US">
                <a:latin typeface="Times New Roman" panose="02020603050405020304" pitchFamily="18" charset="0"/>
                <a:cs typeface="Times New Roman" panose="02020603050405020304" pitchFamily="18" charset="0"/>
              </a:rPr>
              <a:t>- а также сорта с сильно выраженным ароматом (Мускат, Мальвазия). </a:t>
            </a:r>
            <a:endParaRPr lang="ru-RU" altLang="en-US">
              <a:latin typeface="Times New Roman" panose="02020603050405020304" pitchFamily="18" charset="0"/>
              <a:cs typeface="Times New Roman" panose="02020603050405020304" pitchFamily="18" charset="0"/>
            </a:endParaRPr>
          </a:p>
          <a:p>
            <a:pPr marL="0" indent="0">
              <a:buNone/>
            </a:pPr>
            <a:r>
              <a:rPr lang="ru-RU" altLang="en-US">
                <a:latin typeface="Times New Roman" panose="02020603050405020304" pitchFamily="18" charset="0"/>
                <a:cs typeface="Times New Roman" panose="02020603050405020304" pitchFamily="18" charset="0"/>
              </a:rPr>
              <a:t> Виноград перерабатывается как на сортовые виноматериалы, так и в виде смеси сортов.Базовый виноматериал  готовят «по белому» и « по красному» способам, он должен быть  малоэкстактивный, свежий. малоокисленный</a:t>
            </a:r>
            <a:endParaRPr lang="ru-RU" altLang="en-US">
              <a:latin typeface="Times New Roman" panose="02020603050405020304" pitchFamily="18" charset="0"/>
              <a:cs typeface="Times New Roman" panose="02020603050405020304"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a:p>
            <a:endParaRPr lang="ru-RU" altLang="en-US"/>
          </a:p>
        </p:txBody>
      </p:sp>
      <p:sp>
        <p:nvSpPr>
          <p:cNvPr id="3" name="Замещающее содержимое 2"/>
          <p:cNvSpPr>
            <a:spLocks noGrp="1"/>
          </p:cNvSpPr>
          <p:nvPr>
            <p:ph idx="1"/>
          </p:nvPr>
        </p:nvSpPr>
        <p:spPr/>
        <p:txBody>
          <a:bodyPr>
            <a:normAutofit fontScale="90000"/>
          </a:bodyPr>
          <a:p>
            <a:pPr marL="0" indent="0">
              <a:buNone/>
            </a:pPr>
            <a:r>
              <a:rPr lang="ru-RU" altLang="en-US"/>
              <a:t>  </a:t>
            </a:r>
            <a:r>
              <a:rPr lang="ru-RU" altLang="en-US">
                <a:latin typeface="Times New Roman" panose="02020603050405020304" pitchFamily="18" charset="0"/>
                <a:cs typeface="Times New Roman" panose="02020603050405020304" pitchFamily="18" charset="0"/>
              </a:rPr>
              <a:t>Поступающий на завод виноград в стадии технической зрелости, перерабатывается в мягком режиме (гребни отделяются),</a:t>
            </a:r>
            <a:endParaRPr lang="ru-RU" altLang="en-US">
              <a:latin typeface="Times New Roman" panose="02020603050405020304" pitchFamily="18" charset="0"/>
              <a:cs typeface="Times New Roman" panose="02020603050405020304" pitchFamily="18" charset="0"/>
            </a:endParaRPr>
          </a:p>
          <a:p>
            <a:pPr marL="0" indent="0">
              <a:buNone/>
            </a:pPr>
            <a:r>
              <a:rPr lang="ru-RU" altLang="en-US">
                <a:latin typeface="Times New Roman" panose="02020603050405020304" pitchFamily="18" charset="0"/>
                <a:cs typeface="Times New Roman" panose="02020603050405020304" pitchFamily="18" charset="0"/>
              </a:rPr>
              <a:t> мезга (белых и красных сортов) подвергается стеканию и прессованию на горизонтальных пневматических или шнековых прессах.</a:t>
            </a:r>
            <a:endParaRPr lang="ru-RU" altLang="en-US">
              <a:latin typeface="Times New Roman" panose="02020603050405020304" pitchFamily="18" charset="0"/>
              <a:cs typeface="Times New Roman" panose="02020603050405020304" pitchFamily="18" charset="0"/>
            </a:endParaRPr>
          </a:p>
          <a:p>
            <a:pPr marL="0" indent="0">
              <a:buNone/>
            </a:pPr>
            <a:r>
              <a:rPr lang="ru-RU" altLang="en-US">
                <a:latin typeface="Times New Roman" panose="02020603050405020304" pitchFamily="18" charset="0"/>
                <a:cs typeface="Times New Roman" panose="02020603050405020304" pitchFamily="18" charset="0"/>
              </a:rPr>
              <a:t>   На приготовление красных вин, настоянных на мезге, направляют главным образом, сусло-самотек.</a:t>
            </a:r>
            <a:endParaRPr lang="ru-RU" altLang="en-US">
              <a:latin typeface="Times New Roman" panose="02020603050405020304" pitchFamily="18" charset="0"/>
              <a:cs typeface="Times New Roman" panose="02020603050405020304"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a:p>
            <a:endParaRPr lang="ru-RU" altLang="en-US"/>
          </a:p>
        </p:txBody>
      </p:sp>
      <p:sp>
        <p:nvSpPr>
          <p:cNvPr id="3" name="Замещающее содержимое 2"/>
          <p:cNvSpPr>
            <a:spLocks noGrp="1"/>
          </p:cNvSpPr>
          <p:nvPr>
            <p:ph idx="1"/>
          </p:nvPr>
        </p:nvSpPr>
        <p:spPr/>
        <p:txBody>
          <a:bodyPr/>
          <a:p>
            <a:pPr marL="0" indent="0">
              <a:buNone/>
            </a:pPr>
            <a:r>
              <a:rPr lang="ru-RU" altLang="en-US"/>
              <a:t> </a:t>
            </a:r>
            <a:r>
              <a:rPr lang="ru-RU" altLang="en-US" b="1">
                <a:latin typeface="Times New Roman" panose="02020603050405020304" pitchFamily="18" charset="0"/>
                <a:cs typeface="Times New Roman" panose="02020603050405020304" pitchFamily="18" charset="0"/>
              </a:rPr>
              <a:t>Вина, пересыщенные диоксидом углерода (СО</a:t>
            </a:r>
            <a:r>
              <a:rPr lang="ru-RU" altLang="en-US" b="1" baseline="-25000">
                <a:latin typeface="Times New Roman" panose="02020603050405020304" pitchFamily="18" charset="0"/>
                <a:cs typeface="Times New Roman" panose="02020603050405020304" pitchFamily="18" charset="0"/>
              </a:rPr>
              <a:t>2</a:t>
            </a:r>
            <a:r>
              <a:rPr lang="ru-RU" altLang="en-US" b="1">
                <a:latin typeface="Times New Roman" panose="02020603050405020304" pitchFamily="18" charset="0"/>
                <a:cs typeface="Times New Roman" panose="02020603050405020304" pitchFamily="18" charset="0"/>
              </a:rPr>
              <a:t>), подразделяются на три основных типа:</a:t>
            </a:r>
            <a:endParaRPr lang="ru-RU" altLang="en-US">
              <a:latin typeface="Times New Roman" panose="02020603050405020304" pitchFamily="18" charset="0"/>
              <a:cs typeface="Times New Roman" panose="02020603050405020304" pitchFamily="18" charset="0"/>
            </a:endParaRPr>
          </a:p>
          <a:p>
            <a:pPr marL="0" indent="0">
              <a:buNone/>
            </a:pPr>
            <a:r>
              <a:rPr lang="ru-RU" altLang="en-US">
                <a:latin typeface="Times New Roman" panose="02020603050405020304" pitchFamily="18" charset="0"/>
                <a:cs typeface="Times New Roman" panose="02020603050405020304" pitchFamily="18" charset="0"/>
              </a:rPr>
              <a:t>1.Игристые (белые, красные, мускатные) </a:t>
            </a:r>
            <a:endParaRPr lang="ru-RU" altLang="en-US">
              <a:latin typeface="Times New Roman" panose="02020603050405020304" pitchFamily="18" charset="0"/>
              <a:cs typeface="Times New Roman" panose="02020603050405020304" pitchFamily="18" charset="0"/>
            </a:endParaRPr>
          </a:p>
          <a:p>
            <a:pPr marL="0" indent="0">
              <a:buNone/>
            </a:pPr>
            <a:r>
              <a:rPr lang="ru-RU" altLang="en-US">
                <a:latin typeface="Times New Roman" panose="02020603050405020304" pitchFamily="18" charset="0"/>
                <a:cs typeface="Times New Roman" panose="02020603050405020304" pitchFamily="18" charset="0"/>
              </a:rPr>
              <a:t>2. Газированные (шипучие). </a:t>
            </a:r>
            <a:endParaRPr lang="ru-RU" altLang="en-US">
              <a:latin typeface="Times New Roman" panose="02020603050405020304" pitchFamily="18" charset="0"/>
              <a:cs typeface="Times New Roman" panose="02020603050405020304" pitchFamily="18" charset="0"/>
            </a:endParaRPr>
          </a:p>
          <a:p>
            <a:pPr marL="0" indent="0">
              <a:buNone/>
            </a:pPr>
            <a:r>
              <a:rPr lang="ru-RU" altLang="en-US">
                <a:latin typeface="Times New Roman" panose="02020603050405020304" pitchFamily="18" charset="0"/>
                <a:cs typeface="Times New Roman" panose="02020603050405020304" pitchFamily="18" charset="0"/>
              </a:rPr>
              <a:t>3.Жемчужные</a:t>
            </a:r>
            <a:endParaRPr lang="ru-RU" altLang="en-US">
              <a:latin typeface="Times New Roman" panose="02020603050405020304" pitchFamily="18" charset="0"/>
              <a:cs typeface="Times New Roman" panose="02020603050405020304"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a:p>
            <a:endParaRPr lang="ru-RU" altLang="en-US"/>
          </a:p>
        </p:txBody>
      </p:sp>
      <p:sp>
        <p:nvSpPr>
          <p:cNvPr id="3" name="Замещающее содержимое 2"/>
          <p:cNvSpPr>
            <a:spLocks noGrp="1"/>
          </p:cNvSpPr>
          <p:nvPr>
            <p:ph idx="1"/>
          </p:nvPr>
        </p:nvSpPr>
        <p:spPr/>
        <p:txBody>
          <a:bodyPr>
            <a:normAutofit fontScale="70000"/>
          </a:bodyPr>
          <a:p>
            <a:pPr marL="0" indent="0">
              <a:buNone/>
            </a:pPr>
            <a:r>
              <a:rPr lang="ru-RU" altLang="en-US"/>
              <a:t>  </a:t>
            </a:r>
            <a:r>
              <a:rPr lang="ru-RU" altLang="en-US">
                <a:latin typeface="Times New Roman" panose="02020603050405020304" pitchFamily="18" charset="0"/>
                <a:cs typeface="Times New Roman" panose="02020603050405020304" pitchFamily="18" charset="0"/>
              </a:rPr>
              <a:t>Осветление сусла является обязательной операцией в технологии жемчужных вин. Допускается применение SO</a:t>
            </a:r>
            <a:r>
              <a:rPr lang="ru-RU" altLang="en-US" baseline="-25000">
                <a:latin typeface="Times New Roman" panose="02020603050405020304" pitchFamily="18" charset="0"/>
                <a:cs typeface="Times New Roman" panose="02020603050405020304" pitchFamily="18" charset="0"/>
              </a:rPr>
              <a:t>2</a:t>
            </a:r>
            <a:r>
              <a:rPr lang="ru-RU" altLang="en-US">
                <a:latin typeface="Times New Roman" panose="02020603050405020304" pitchFamily="18" charset="0"/>
                <a:cs typeface="Times New Roman" panose="02020603050405020304" pitchFamily="18" charset="0"/>
              </a:rPr>
              <a:t> в количестве, не превышающем 50 мг/дм</a:t>
            </a:r>
            <a:r>
              <a:rPr lang="ru-RU" altLang="en-US" baseline="30000">
                <a:latin typeface="Times New Roman" panose="02020603050405020304" pitchFamily="18" charset="0"/>
                <a:cs typeface="Times New Roman" panose="02020603050405020304" pitchFamily="18" charset="0"/>
              </a:rPr>
              <a:t>3</a:t>
            </a:r>
            <a:r>
              <a:rPr lang="ru-RU" altLang="en-US">
                <a:latin typeface="Times New Roman" panose="02020603050405020304" pitchFamily="18" charset="0"/>
                <a:cs typeface="Times New Roman" panose="02020603050405020304" pitchFamily="18" charset="0"/>
              </a:rPr>
              <a:t>, чтобы исключить накопление больших количеств ацетальдегида, играющего отрицательную роль в технологии жемчужных вин.</a:t>
            </a:r>
            <a:endParaRPr lang="ru-RU" altLang="en-US">
              <a:latin typeface="Times New Roman" panose="02020603050405020304" pitchFamily="18" charset="0"/>
              <a:cs typeface="Times New Roman" panose="02020603050405020304" pitchFamily="18" charset="0"/>
            </a:endParaRPr>
          </a:p>
          <a:p>
            <a:pPr marL="0" indent="0">
              <a:buNone/>
            </a:pPr>
            <a:r>
              <a:rPr lang="ru-RU" altLang="en-US">
                <a:latin typeface="Times New Roman" panose="02020603050405020304" pitchFamily="18" charset="0"/>
                <a:cs typeface="Times New Roman" panose="02020603050405020304" pitchFamily="18" charset="0"/>
              </a:rPr>
              <a:t>  Осветленное сусло сбраживают в установках непрерывного действия в атмосфере углекислого газа при  18-22</a:t>
            </a:r>
            <a:r>
              <a:rPr lang="ru-RU" altLang="en-US" baseline="30000">
                <a:latin typeface="Times New Roman" panose="02020603050405020304" pitchFamily="18" charset="0"/>
                <a:cs typeface="Times New Roman" panose="02020603050405020304" pitchFamily="18" charset="0"/>
              </a:rPr>
              <a:t>о</a:t>
            </a:r>
            <a:r>
              <a:rPr lang="ru-RU" altLang="en-US">
                <a:latin typeface="Times New Roman" panose="02020603050405020304" pitchFamily="18" charset="0"/>
                <a:cs typeface="Times New Roman" panose="02020603050405020304" pitchFamily="18" charset="0"/>
              </a:rPr>
              <a:t>С.</a:t>
            </a:r>
            <a:endParaRPr lang="ru-RU" altLang="en-US">
              <a:latin typeface="Times New Roman" panose="02020603050405020304" pitchFamily="18" charset="0"/>
              <a:cs typeface="Times New Roman" panose="02020603050405020304" pitchFamily="18" charset="0"/>
            </a:endParaRPr>
          </a:p>
          <a:p>
            <a:pPr marL="0" indent="0">
              <a:buNone/>
            </a:pPr>
            <a:r>
              <a:rPr lang="ru-RU" altLang="en-US">
                <a:latin typeface="Times New Roman" panose="02020603050405020304" pitchFamily="18" charset="0"/>
                <a:cs typeface="Times New Roman" panose="02020603050405020304" pitchFamily="18" charset="0"/>
              </a:rPr>
              <a:t>Сразу же после окончания брожения проводят первую переливку, для  отделении твердых взвесей и дрожжевой биомассы.</a:t>
            </a:r>
            <a:endParaRPr lang="ru-RU" altLang="en-US">
              <a:latin typeface="Times New Roman" panose="02020603050405020304" pitchFamily="18" charset="0"/>
              <a:cs typeface="Times New Roman" panose="02020603050405020304"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a:p>
            <a:endParaRPr lang="ru-RU" altLang="en-US"/>
          </a:p>
        </p:txBody>
      </p:sp>
      <p:sp>
        <p:nvSpPr>
          <p:cNvPr id="3" name="Замещающее содержимое 2"/>
          <p:cNvSpPr>
            <a:spLocks noGrp="1"/>
          </p:cNvSpPr>
          <p:nvPr>
            <p:ph idx="1"/>
          </p:nvPr>
        </p:nvSpPr>
        <p:spPr/>
        <p:txBody>
          <a:bodyPr>
            <a:normAutofit fontScale="90000" lnSpcReduction="10000"/>
          </a:bodyPr>
          <a:p>
            <a:pPr marL="0" indent="0" algn="just">
              <a:buNone/>
            </a:pPr>
            <a:r>
              <a:rPr lang="ru-RU" altLang="en-US"/>
              <a:t>  </a:t>
            </a:r>
            <a:r>
              <a:rPr lang="ru-RU" altLang="en-US">
                <a:latin typeface="Times New Roman" panose="02020603050405020304" pitchFamily="18" charset="0"/>
                <a:cs typeface="Times New Roman" panose="02020603050405020304" pitchFamily="18" charset="0"/>
              </a:rPr>
              <a:t>Отличительная особенность технологии жемчужных вин заключается в применении в качестве сахаросодержащего компонента для вторичного брожения не сахарозы, как это принято в шампанском производстве, а виноградного сахара.</a:t>
            </a:r>
            <a:endParaRPr lang="ru-RU" altLang="en-US">
              <a:latin typeface="Times New Roman" panose="02020603050405020304" pitchFamily="18" charset="0"/>
              <a:cs typeface="Times New Roman" panose="02020603050405020304" pitchFamily="18" charset="0"/>
            </a:endParaRPr>
          </a:p>
          <a:p>
            <a:pPr marL="0" indent="0" algn="just">
              <a:buNone/>
            </a:pPr>
            <a:r>
              <a:rPr lang="ru-RU" altLang="en-US">
                <a:latin typeface="Times New Roman" panose="02020603050405020304" pitchFamily="18" charset="0"/>
                <a:cs typeface="Times New Roman" panose="02020603050405020304" pitchFamily="18" charset="0"/>
              </a:rPr>
              <a:t>   Для производства виноградных сладких продуктов (резервов сладости) используют избыток винограда винных и столовых сортов, в том числе и из некондиционного сырья.</a:t>
            </a:r>
            <a:endParaRPr lang="ru-RU" altLang="en-US">
              <a:latin typeface="Times New Roman" panose="02020603050405020304" pitchFamily="18" charset="0"/>
              <a:cs typeface="Times New Roman" panose="02020603050405020304" pitchFamily="18"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a:p>
            <a:endParaRPr lang="ru-RU" altLang="en-US"/>
          </a:p>
        </p:txBody>
      </p:sp>
      <p:sp>
        <p:nvSpPr>
          <p:cNvPr id="3" name="Замещающее содержимое 2"/>
          <p:cNvSpPr>
            <a:spLocks noGrp="1"/>
          </p:cNvSpPr>
          <p:nvPr>
            <p:ph idx="1"/>
          </p:nvPr>
        </p:nvSpPr>
        <p:spPr/>
        <p:txBody>
          <a:bodyPr>
            <a:normAutofit fontScale="70000"/>
          </a:bodyPr>
          <a:p>
            <a:pPr marL="0" indent="0" algn="just">
              <a:buNone/>
            </a:pPr>
            <a:r>
              <a:rPr lang="ru-RU" altLang="en-US"/>
              <a:t>  </a:t>
            </a:r>
            <a:r>
              <a:rPr lang="ru-RU" altLang="en-US">
                <a:latin typeface="Times New Roman" panose="02020603050405020304" pitchFamily="18" charset="0"/>
                <a:cs typeface="Times New Roman" panose="02020603050405020304" pitchFamily="18" charset="0"/>
              </a:rPr>
              <a:t>В качестве резервов сладости, предназначенных для вторичного брожения или подслащивания готового жемчужного вина могут быть использованы:</a:t>
            </a:r>
            <a:endParaRPr lang="ru-RU" altLang="en-US">
              <a:latin typeface="Times New Roman" panose="02020603050405020304" pitchFamily="18" charset="0"/>
              <a:cs typeface="Times New Roman" panose="02020603050405020304" pitchFamily="18" charset="0"/>
            </a:endParaRPr>
          </a:p>
          <a:p>
            <a:pPr marL="0" indent="0" algn="just">
              <a:buNone/>
            </a:pPr>
            <a:r>
              <a:rPr lang="ru-RU" altLang="en-US">
                <a:latin typeface="Times New Roman" panose="02020603050405020304" pitchFamily="18" charset="0"/>
                <a:cs typeface="Times New Roman" panose="02020603050405020304" pitchFamily="18" charset="0"/>
              </a:rPr>
              <a:t>- свежее виноградное сусло; </a:t>
            </a:r>
            <a:endParaRPr lang="ru-RU" altLang="en-US">
              <a:latin typeface="Times New Roman" panose="02020603050405020304" pitchFamily="18" charset="0"/>
              <a:cs typeface="Times New Roman" panose="02020603050405020304" pitchFamily="18" charset="0"/>
            </a:endParaRPr>
          </a:p>
          <a:p>
            <a:pPr marL="0" indent="0" algn="just">
              <a:buNone/>
            </a:pPr>
            <a:r>
              <a:rPr lang="ru-RU" altLang="en-US">
                <a:latin typeface="Times New Roman" panose="02020603050405020304" pitchFamily="18" charset="0"/>
                <a:cs typeface="Times New Roman" panose="02020603050405020304" pitchFamily="18" charset="0"/>
              </a:rPr>
              <a:t>-сульфитированное до 1000-2000 мг/дм</a:t>
            </a:r>
            <a:r>
              <a:rPr lang="ru-RU" altLang="en-US" baseline="30000">
                <a:latin typeface="Times New Roman" panose="02020603050405020304" pitchFamily="18" charset="0"/>
                <a:cs typeface="Times New Roman" panose="02020603050405020304" pitchFamily="18" charset="0"/>
              </a:rPr>
              <a:t>3</a:t>
            </a:r>
            <a:r>
              <a:rPr lang="ru-RU" altLang="en-US">
                <a:latin typeface="Times New Roman" panose="02020603050405020304" pitchFamily="18" charset="0"/>
                <a:cs typeface="Times New Roman" panose="02020603050405020304" pitchFamily="18" charset="0"/>
              </a:rPr>
              <a:t> SO</a:t>
            </a:r>
            <a:r>
              <a:rPr lang="ru-RU" altLang="en-US" baseline="-25000">
                <a:latin typeface="Times New Roman" panose="02020603050405020304" pitchFamily="18" charset="0"/>
                <a:cs typeface="Times New Roman" panose="02020603050405020304" pitchFamily="18" charset="0"/>
              </a:rPr>
              <a:t>2</a:t>
            </a:r>
            <a:r>
              <a:rPr lang="ru-RU" altLang="en-US">
                <a:latin typeface="Times New Roman" panose="02020603050405020304" pitchFamily="18" charset="0"/>
                <a:cs typeface="Times New Roman" panose="02020603050405020304" pitchFamily="18" charset="0"/>
              </a:rPr>
              <a:t> сусло; </a:t>
            </a:r>
            <a:endParaRPr lang="ru-RU" altLang="en-US">
              <a:latin typeface="Times New Roman" panose="02020603050405020304" pitchFamily="18" charset="0"/>
              <a:cs typeface="Times New Roman" panose="02020603050405020304" pitchFamily="18" charset="0"/>
            </a:endParaRPr>
          </a:p>
          <a:p>
            <a:pPr marL="0" indent="0" algn="just">
              <a:buNone/>
            </a:pPr>
            <a:r>
              <a:rPr lang="ru-RU" altLang="en-US">
                <a:latin typeface="Times New Roman" panose="02020603050405020304" pitchFamily="18" charset="0"/>
                <a:cs typeface="Times New Roman" panose="02020603050405020304" pitchFamily="18" charset="0"/>
              </a:rPr>
              <a:t>-охлажденное стерильное сусло,</a:t>
            </a:r>
            <a:endParaRPr lang="ru-RU" altLang="en-US">
              <a:latin typeface="Times New Roman" panose="02020603050405020304" pitchFamily="18" charset="0"/>
              <a:cs typeface="Times New Roman" panose="02020603050405020304" pitchFamily="18" charset="0"/>
            </a:endParaRPr>
          </a:p>
          <a:p>
            <a:pPr marL="0" indent="0" algn="just">
              <a:buNone/>
            </a:pPr>
            <a:r>
              <a:rPr lang="ru-RU" altLang="en-US">
                <a:latin typeface="Times New Roman" panose="02020603050405020304" pitchFamily="18" charset="0"/>
                <a:cs typeface="Times New Roman" panose="02020603050405020304" pitchFamily="18" charset="0"/>
              </a:rPr>
              <a:t>- сладкие фильтраты, </a:t>
            </a:r>
            <a:endParaRPr lang="ru-RU" altLang="en-US">
              <a:latin typeface="Times New Roman" panose="02020603050405020304" pitchFamily="18" charset="0"/>
              <a:cs typeface="Times New Roman" panose="02020603050405020304" pitchFamily="18" charset="0"/>
            </a:endParaRPr>
          </a:p>
          <a:p>
            <a:pPr marL="0" indent="0" algn="just">
              <a:buNone/>
            </a:pPr>
            <a:r>
              <a:rPr lang="ru-RU" altLang="en-US">
                <a:latin typeface="Times New Roman" panose="02020603050405020304" pitchFamily="18" charset="0"/>
                <a:cs typeface="Times New Roman" panose="02020603050405020304" pitchFamily="18" charset="0"/>
              </a:rPr>
              <a:t>- ректификованные концентраты виноградного сусла.</a:t>
            </a:r>
            <a:endParaRPr lang="ru-RU" altLang="en-US">
              <a:latin typeface="Times New Roman" panose="02020603050405020304" pitchFamily="18" charset="0"/>
              <a:cs typeface="Times New Roman" panose="02020603050405020304" pitchFamily="18" charset="0"/>
            </a:endParaRPr>
          </a:p>
          <a:p>
            <a:pPr marL="0" indent="0" algn="just">
              <a:buNone/>
            </a:pPr>
            <a:r>
              <a:rPr lang="ru-RU" altLang="en-US">
                <a:latin typeface="Times New Roman" panose="02020603050405020304" pitchFamily="18" charset="0"/>
                <a:cs typeface="Times New Roman" panose="02020603050405020304" pitchFamily="18" charset="0"/>
              </a:rPr>
              <a:t>     Важнейшим компонентом бродильной смеси является разводка ЧКД, которая готовится одним из способов, принятых в шампанском производстве. Такие дрожжи приучены к неблагоприятным условиям вторичного брожения.</a:t>
            </a:r>
            <a:endParaRPr lang="ru-RU" altLang="en-US">
              <a:latin typeface="Times New Roman" panose="02020603050405020304" pitchFamily="18" charset="0"/>
              <a:cs typeface="Times New Roman" panose="02020603050405020304" pitchFamily="18"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a:p>
            <a:endParaRPr lang="ru-RU" altLang="en-US"/>
          </a:p>
        </p:txBody>
      </p:sp>
      <p:sp>
        <p:nvSpPr>
          <p:cNvPr id="3" name="Замещающее содержимое 2"/>
          <p:cNvSpPr>
            <a:spLocks noGrp="1"/>
          </p:cNvSpPr>
          <p:nvPr>
            <p:ph idx="1"/>
          </p:nvPr>
        </p:nvSpPr>
        <p:spPr/>
        <p:txBody>
          <a:bodyPr>
            <a:normAutofit fontScale="60000"/>
          </a:bodyPr>
          <a:p>
            <a:pPr marL="0" indent="0">
              <a:buNone/>
            </a:pPr>
            <a:r>
              <a:rPr lang="ru-RU" altLang="en-US"/>
              <a:t> </a:t>
            </a:r>
            <a:r>
              <a:rPr lang="ru-RU" altLang="en-US">
                <a:latin typeface="Times New Roman" panose="02020603050405020304" pitchFamily="18" charset="0"/>
                <a:cs typeface="Times New Roman" panose="02020603050405020304" pitchFamily="18" charset="0"/>
              </a:rPr>
              <a:t> </a:t>
            </a:r>
            <a:r>
              <a:rPr lang="ru-RU" altLang="en-US" b="1">
                <a:latin typeface="Times New Roman" panose="02020603050405020304" pitchFamily="18" charset="0"/>
                <a:cs typeface="Times New Roman" panose="02020603050405020304" pitchFamily="18" charset="0"/>
              </a:rPr>
              <a:t>В качестве вспомогательных материалов в бродильной смеси применяют:</a:t>
            </a:r>
            <a:endParaRPr lang="ru-RU" altLang="en-US">
              <a:latin typeface="Times New Roman" panose="02020603050405020304" pitchFamily="18" charset="0"/>
              <a:cs typeface="Times New Roman" panose="02020603050405020304" pitchFamily="18" charset="0"/>
            </a:endParaRPr>
          </a:p>
          <a:p>
            <a:pPr marL="0" indent="0">
              <a:buNone/>
            </a:pPr>
            <a:r>
              <a:rPr lang="ru-RU" altLang="en-US">
                <a:latin typeface="Times New Roman" panose="02020603050405020304" pitchFamily="18" charset="0"/>
                <a:cs typeface="Times New Roman" panose="02020603050405020304" pitchFamily="18" charset="0"/>
              </a:rPr>
              <a:t>- комплексные питательные добавки, стимулирующие развитие и жизнедеятельность дрожжей, за счет обогащения среды азотом, фосфором, тиамином;</a:t>
            </a:r>
            <a:endParaRPr lang="ru-RU" altLang="en-US">
              <a:latin typeface="Times New Roman" panose="02020603050405020304" pitchFamily="18" charset="0"/>
              <a:cs typeface="Times New Roman" panose="02020603050405020304" pitchFamily="18" charset="0"/>
            </a:endParaRPr>
          </a:p>
          <a:p>
            <a:pPr marL="0" indent="0">
              <a:buNone/>
            </a:pPr>
            <a:r>
              <a:rPr lang="ru-RU" altLang="en-US">
                <a:latin typeface="Times New Roman" panose="02020603050405020304" pitchFamily="18" charset="0"/>
                <a:cs typeface="Times New Roman" panose="02020603050405020304" pitchFamily="18" charset="0"/>
              </a:rPr>
              <a:t>- препараты дрожжевых оболочек, которые сорбируют ингибиторов дрожжей (жирные кислоты С8 и С10), </a:t>
            </a:r>
            <a:endParaRPr lang="ru-RU" altLang="en-US">
              <a:latin typeface="Times New Roman" panose="02020603050405020304" pitchFamily="18" charset="0"/>
              <a:cs typeface="Times New Roman" panose="02020603050405020304" pitchFamily="18" charset="0"/>
            </a:endParaRPr>
          </a:p>
          <a:p>
            <a:pPr marL="0" indent="0">
              <a:buNone/>
            </a:pPr>
            <a:r>
              <a:rPr lang="ru-RU" altLang="en-US">
                <a:latin typeface="Times New Roman" panose="02020603050405020304" pitchFamily="18" charset="0"/>
                <a:cs typeface="Times New Roman" panose="02020603050405020304" pitchFamily="18" charset="0"/>
              </a:rPr>
              <a:t>-смесь растворимого казеина и бентонита и другие вещества, позволяющие достичь необходимой степени осветления бродильной смеси и провести вторичное брожение с желаемой скоростью. </a:t>
            </a:r>
            <a:endParaRPr lang="ru-RU" altLang="en-US">
              <a:latin typeface="Times New Roman" panose="02020603050405020304" pitchFamily="18" charset="0"/>
              <a:cs typeface="Times New Roman" panose="02020603050405020304" pitchFamily="18" charset="0"/>
            </a:endParaRPr>
          </a:p>
          <a:p>
            <a:pPr marL="0" indent="0">
              <a:buNone/>
            </a:pPr>
            <a:r>
              <a:rPr lang="ru-RU" altLang="en-US" b="1">
                <a:latin typeface="Times New Roman" panose="02020603050405020304" pitchFamily="18" charset="0"/>
                <a:cs typeface="Times New Roman" panose="02020603050405020304" pitchFamily="18" charset="0"/>
              </a:rPr>
              <a:t>   Главные факторы регулирования хода вторичного брожения:</a:t>
            </a:r>
            <a:endParaRPr lang="ru-RU" altLang="en-US" b="1">
              <a:latin typeface="Times New Roman" panose="02020603050405020304" pitchFamily="18" charset="0"/>
              <a:cs typeface="Times New Roman" panose="02020603050405020304" pitchFamily="18" charset="0"/>
            </a:endParaRPr>
          </a:p>
          <a:p>
            <a:pPr marL="0" indent="0">
              <a:buNone/>
            </a:pPr>
            <a:r>
              <a:rPr lang="ru-RU" altLang="en-US">
                <a:latin typeface="Times New Roman" panose="02020603050405020304" pitchFamily="18" charset="0"/>
                <a:cs typeface="Times New Roman" panose="02020603050405020304" pitchFamily="18" charset="0"/>
              </a:rPr>
              <a:t>- температура бродящей среды </a:t>
            </a:r>
            <a:endParaRPr lang="ru-RU" altLang="en-US">
              <a:latin typeface="Times New Roman" panose="02020603050405020304" pitchFamily="18" charset="0"/>
              <a:cs typeface="Times New Roman" panose="02020603050405020304" pitchFamily="18" charset="0"/>
            </a:endParaRPr>
          </a:p>
          <a:p>
            <a:pPr marL="0" indent="0">
              <a:buNone/>
            </a:pPr>
            <a:r>
              <a:rPr lang="ru-RU" altLang="en-US">
                <a:latin typeface="Times New Roman" panose="02020603050405020304" pitchFamily="18" charset="0"/>
                <a:cs typeface="Times New Roman" panose="02020603050405020304" pitchFamily="18" charset="0"/>
              </a:rPr>
              <a:t>- давление диоксида углерода.</a:t>
            </a:r>
            <a:endParaRPr lang="ru-RU" altLang="en-US">
              <a:latin typeface="Times New Roman" panose="02020603050405020304" pitchFamily="18" charset="0"/>
              <a:cs typeface="Times New Roman" panose="02020603050405020304" pitchFamily="18"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a:p>
            <a:endParaRPr lang="ru-RU" altLang="en-US"/>
          </a:p>
        </p:txBody>
      </p:sp>
      <p:sp>
        <p:nvSpPr>
          <p:cNvPr id="3" name="Замещающее содержимое 2"/>
          <p:cNvSpPr>
            <a:spLocks noGrp="1"/>
          </p:cNvSpPr>
          <p:nvPr>
            <p:ph idx="1"/>
          </p:nvPr>
        </p:nvSpPr>
        <p:spPr/>
        <p:txBody>
          <a:bodyPr>
            <a:normAutofit fontScale="60000"/>
          </a:bodyPr>
          <a:p>
            <a:pPr marL="0" indent="0">
              <a:buNone/>
            </a:pPr>
            <a:r>
              <a:rPr lang="ru-RU" altLang="en-US"/>
              <a:t> </a:t>
            </a:r>
            <a:r>
              <a:rPr lang="ru-RU" altLang="en-US">
                <a:latin typeface="Times New Roman" panose="02020603050405020304" pitchFamily="18" charset="0"/>
                <a:cs typeface="Times New Roman" panose="02020603050405020304" pitchFamily="18" charset="0"/>
              </a:rPr>
              <a:t> </a:t>
            </a:r>
            <a:r>
              <a:rPr lang="ru-RU" altLang="en-US" b="1">
                <a:latin typeface="Times New Roman" panose="02020603050405020304" pitchFamily="18" charset="0"/>
                <a:cs typeface="Times New Roman" panose="02020603050405020304" pitchFamily="18" charset="0"/>
              </a:rPr>
              <a:t>При составлении бродильной смеси учитывают следующие требования:</a:t>
            </a:r>
            <a:endParaRPr lang="ru-RU" altLang="en-US">
              <a:latin typeface="Times New Roman" panose="02020603050405020304" pitchFamily="18" charset="0"/>
              <a:cs typeface="Times New Roman" panose="02020603050405020304" pitchFamily="18" charset="0"/>
            </a:endParaRPr>
          </a:p>
          <a:p>
            <a:pPr marL="0" indent="0">
              <a:buNone/>
            </a:pPr>
            <a:r>
              <a:rPr lang="ru-RU" altLang="en-US">
                <a:latin typeface="Times New Roman" panose="02020603050405020304" pitchFamily="18" charset="0"/>
                <a:cs typeface="Times New Roman" panose="02020603050405020304" pitchFamily="18" charset="0"/>
              </a:rPr>
              <a:t>- базовый виноматериал должен быть стабилизирован против всех видов возможных помутнений;</a:t>
            </a:r>
            <a:endParaRPr lang="ru-RU" altLang="en-US">
              <a:latin typeface="Times New Roman" panose="02020603050405020304" pitchFamily="18" charset="0"/>
              <a:cs typeface="Times New Roman" panose="02020603050405020304" pitchFamily="18" charset="0"/>
            </a:endParaRPr>
          </a:p>
          <a:p>
            <a:pPr marL="0" indent="0">
              <a:buNone/>
            </a:pPr>
            <a:r>
              <a:rPr lang="ru-RU" altLang="en-US">
                <a:latin typeface="Times New Roman" panose="02020603050405020304" pitchFamily="18" charset="0"/>
                <a:cs typeface="Times New Roman" panose="02020603050405020304" pitchFamily="18" charset="0"/>
              </a:rPr>
              <a:t>- сахаросодержащий компонент должен обеспечить в смеси сахаристость не ниже 10 г/дм</a:t>
            </a:r>
            <a:r>
              <a:rPr lang="ru-RU" altLang="en-US" baseline="30000">
                <a:latin typeface="Times New Roman" panose="02020603050405020304" pitchFamily="18" charset="0"/>
                <a:cs typeface="Times New Roman" panose="02020603050405020304" pitchFamily="18" charset="0"/>
              </a:rPr>
              <a:t>3</a:t>
            </a:r>
            <a:r>
              <a:rPr lang="ru-RU" altLang="en-US">
                <a:latin typeface="Times New Roman" panose="02020603050405020304" pitchFamily="18" charset="0"/>
                <a:cs typeface="Times New Roman" panose="02020603050405020304" pitchFamily="18" charset="0"/>
              </a:rPr>
              <a:t> виноградного сахара;</a:t>
            </a:r>
            <a:endParaRPr lang="ru-RU" altLang="en-US">
              <a:latin typeface="Times New Roman" panose="02020603050405020304" pitchFamily="18" charset="0"/>
              <a:cs typeface="Times New Roman" panose="02020603050405020304" pitchFamily="18" charset="0"/>
            </a:endParaRPr>
          </a:p>
          <a:p>
            <a:pPr marL="0" indent="0">
              <a:buNone/>
            </a:pPr>
            <a:r>
              <a:rPr lang="ru-RU" altLang="en-US">
                <a:latin typeface="Times New Roman" panose="02020603050405020304" pitchFamily="18" charset="0"/>
                <a:cs typeface="Times New Roman" panose="02020603050405020304" pitchFamily="18" charset="0"/>
              </a:rPr>
              <a:t>- разводка ЧКД вносится с таким расчетом, чтобы в каждом см</a:t>
            </a:r>
            <a:r>
              <a:rPr lang="ru-RU" altLang="en-US" baseline="30000">
                <a:latin typeface="Times New Roman" panose="02020603050405020304" pitchFamily="18" charset="0"/>
                <a:cs typeface="Times New Roman" panose="02020603050405020304" pitchFamily="18" charset="0"/>
              </a:rPr>
              <a:t>3</a:t>
            </a:r>
            <a:r>
              <a:rPr lang="ru-RU" altLang="en-US">
                <a:latin typeface="Times New Roman" panose="02020603050405020304" pitchFamily="18" charset="0"/>
                <a:cs typeface="Times New Roman" panose="02020603050405020304" pitchFamily="18" charset="0"/>
              </a:rPr>
              <a:t> смеси содержалось 1-2 млн. клеток;</a:t>
            </a:r>
            <a:endParaRPr lang="ru-RU" altLang="en-US">
              <a:latin typeface="Times New Roman" panose="02020603050405020304" pitchFamily="18" charset="0"/>
              <a:cs typeface="Times New Roman" panose="02020603050405020304" pitchFamily="18" charset="0"/>
            </a:endParaRPr>
          </a:p>
          <a:p>
            <a:pPr marL="0" indent="0">
              <a:buNone/>
            </a:pPr>
            <a:r>
              <a:rPr lang="ru-RU" altLang="en-US">
                <a:latin typeface="Times New Roman" panose="02020603050405020304" pitchFamily="18" charset="0"/>
                <a:cs typeface="Times New Roman" panose="02020603050405020304" pitchFamily="18" charset="0"/>
              </a:rPr>
              <a:t>- количество вносимых питательных добавок, содержащих азот, фосфор, тиамин, определяется действующими законами страны, а различных сорбентов – опытным путем. </a:t>
            </a:r>
            <a:endParaRPr lang="ru-RU" altLang="en-US">
              <a:latin typeface="Times New Roman" panose="02020603050405020304" pitchFamily="18" charset="0"/>
              <a:cs typeface="Times New Roman" panose="02020603050405020304" pitchFamily="18" charset="0"/>
            </a:endParaRPr>
          </a:p>
          <a:p>
            <a:pPr marL="0" indent="0">
              <a:buNone/>
            </a:pPr>
            <a:r>
              <a:rPr lang="ru-RU" altLang="en-US">
                <a:latin typeface="Times New Roman" panose="02020603050405020304" pitchFamily="18" charset="0"/>
                <a:cs typeface="Times New Roman" panose="02020603050405020304" pitchFamily="18" charset="0"/>
              </a:rPr>
              <a:t>  Для корректировки кислотности вина допускается использовать винную кислоту ,карбонат кальция.</a:t>
            </a:r>
            <a:endParaRPr lang="ru-RU" altLang="en-US">
              <a:latin typeface="Times New Roman" panose="02020603050405020304" pitchFamily="18" charset="0"/>
              <a:cs typeface="Times New Roman" panose="02020603050405020304" pitchFamily="18"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a:p>
            <a:endParaRPr lang="ru-RU" altLang="en-US"/>
          </a:p>
        </p:txBody>
      </p:sp>
      <p:sp>
        <p:nvSpPr>
          <p:cNvPr id="3" name="Замещающее содержимое 2"/>
          <p:cNvSpPr>
            <a:spLocks noGrp="1"/>
          </p:cNvSpPr>
          <p:nvPr>
            <p:ph idx="1"/>
          </p:nvPr>
        </p:nvSpPr>
        <p:spPr/>
        <p:txBody>
          <a:bodyPr/>
          <a:p>
            <a:pPr marL="0" indent="0" algn="ctr">
              <a:buNone/>
            </a:pPr>
            <a:r>
              <a:rPr lang="ru-RU" altLang="en-US"/>
              <a:t> </a:t>
            </a:r>
            <a:r>
              <a:rPr lang="ru-RU" altLang="en-US">
                <a:latin typeface="Times New Roman" panose="02020603050405020304" pitchFamily="18" charset="0"/>
                <a:cs typeface="Times New Roman" panose="02020603050405020304" pitchFamily="18" charset="0"/>
              </a:rPr>
              <a:t>  </a:t>
            </a:r>
            <a:r>
              <a:rPr lang="ru-RU" altLang="en-US" b="1">
                <a:latin typeface="Times New Roman" panose="02020603050405020304" pitchFamily="18" charset="0"/>
                <a:cs typeface="Times New Roman" panose="02020603050405020304" pitchFamily="18" charset="0"/>
              </a:rPr>
              <a:t>Вторичное брожение бродильной смеси проводится:</a:t>
            </a:r>
            <a:endParaRPr lang="ru-RU" altLang="en-US">
              <a:latin typeface="Times New Roman" panose="02020603050405020304" pitchFamily="18" charset="0"/>
              <a:cs typeface="Times New Roman" panose="02020603050405020304" pitchFamily="18" charset="0"/>
            </a:endParaRPr>
          </a:p>
          <a:p>
            <a:pPr marL="0" indent="0">
              <a:buNone/>
            </a:pPr>
            <a:r>
              <a:rPr lang="ru-RU" altLang="en-US">
                <a:latin typeface="Times New Roman" panose="02020603050405020304" pitchFamily="18" charset="0"/>
                <a:cs typeface="Times New Roman" panose="02020603050405020304" pitchFamily="18" charset="0"/>
              </a:rPr>
              <a:t>- «классическим» методом в бутылках,  бутылочно-фильтрационным,</a:t>
            </a:r>
            <a:endParaRPr lang="ru-RU" altLang="en-US">
              <a:latin typeface="Times New Roman" panose="02020603050405020304" pitchFamily="18" charset="0"/>
              <a:cs typeface="Times New Roman" panose="02020603050405020304" pitchFamily="18" charset="0"/>
            </a:endParaRPr>
          </a:p>
          <a:p>
            <a:pPr marL="0" indent="0">
              <a:buNone/>
            </a:pPr>
            <a:r>
              <a:rPr lang="ru-RU" altLang="en-US">
                <a:latin typeface="Times New Roman" panose="02020603050405020304" pitchFamily="18" charset="0"/>
                <a:cs typeface="Times New Roman" panose="02020603050405020304" pitchFamily="18" charset="0"/>
              </a:rPr>
              <a:t>- акратофорным способом в периодическом или непрерывном режимах.</a:t>
            </a:r>
            <a:endParaRPr lang="ru-RU" altLang="en-US">
              <a:latin typeface="Times New Roman" panose="02020603050405020304" pitchFamily="18" charset="0"/>
              <a:cs typeface="Times New Roman" panose="02020603050405020304" pitchFamily="18"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a:p>
            <a:endParaRPr lang="ru-RU" altLang="en-US"/>
          </a:p>
        </p:txBody>
      </p:sp>
      <p:sp>
        <p:nvSpPr>
          <p:cNvPr id="3" name="Замещающее содержимое 2"/>
          <p:cNvSpPr>
            <a:spLocks noGrp="1"/>
          </p:cNvSpPr>
          <p:nvPr>
            <p:ph idx="1"/>
          </p:nvPr>
        </p:nvSpPr>
        <p:spPr/>
        <p:txBody>
          <a:bodyPr>
            <a:normAutofit/>
          </a:bodyPr>
          <a:p>
            <a:pPr marL="0" indent="0">
              <a:buNone/>
            </a:pPr>
            <a:r>
              <a:rPr lang="ru-RU" altLang="en-US">
                <a:latin typeface="Times New Roman" panose="02020603050405020304" pitchFamily="18" charset="0"/>
                <a:cs typeface="Times New Roman" panose="02020603050405020304" pitchFamily="18" charset="0"/>
              </a:rPr>
              <a:t>Классический метод предусматривает наполнение бутылок бродильной смесью, их герметичное укупоривание и укладку в штабеля на 1-6 месяцев для прохождения вторичного брожения. </a:t>
            </a:r>
            <a:endParaRPr lang="ru-RU" altLang="en-US">
              <a:latin typeface="Times New Roman" panose="02020603050405020304" pitchFamily="18" charset="0"/>
              <a:cs typeface="Times New Roman" panose="02020603050405020304" pitchFamily="18"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a:p>
            <a:endParaRPr lang="ru-RU" altLang="en-US"/>
          </a:p>
        </p:txBody>
      </p:sp>
      <p:sp>
        <p:nvSpPr>
          <p:cNvPr id="3" name="Замещающее содержимое 2"/>
          <p:cNvSpPr>
            <a:spLocks noGrp="1"/>
          </p:cNvSpPr>
          <p:nvPr>
            <p:ph idx="1"/>
          </p:nvPr>
        </p:nvSpPr>
        <p:spPr/>
        <p:txBody>
          <a:bodyPr>
            <a:normAutofit/>
          </a:bodyPr>
          <a:p>
            <a:pPr marL="0" indent="0">
              <a:buNone/>
            </a:pPr>
            <a:r>
              <a:rPr lang="ru-RU" altLang="en-US"/>
              <a:t>  </a:t>
            </a:r>
            <a:r>
              <a:rPr lang="ru-RU" altLang="en-US">
                <a:latin typeface="Times New Roman" panose="02020603050405020304" pitchFamily="18" charset="0"/>
                <a:cs typeface="Times New Roman" panose="02020603050405020304" pitchFamily="18" charset="0"/>
              </a:rPr>
              <a:t>Применение бутылочно-фильтрационного метода или метода трансфера позволяет:</a:t>
            </a:r>
            <a:endParaRPr lang="ru-RU" altLang="en-US">
              <a:latin typeface="Times New Roman" panose="02020603050405020304" pitchFamily="18" charset="0"/>
              <a:cs typeface="Times New Roman" panose="02020603050405020304" pitchFamily="18" charset="0"/>
            </a:endParaRPr>
          </a:p>
          <a:p>
            <a:pPr marL="0" indent="0">
              <a:buNone/>
            </a:pPr>
            <a:r>
              <a:rPr lang="ru-RU" altLang="en-US">
                <a:latin typeface="Times New Roman" panose="02020603050405020304" pitchFamily="18" charset="0"/>
                <a:cs typeface="Times New Roman" panose="02020603050405020304" pitchFamily="18" charset="0"/>
              </a:rPr>
              <a:t>-  предусматривает вторичное брожение в бутылках или более вместительных (до 5 дм</a:t>
            </a:r>
            <a:r>
              <a:rPr lang="ru-RU" altLang="en-US" baseline="30000">
                <a:latin typeface="Times New Roman" panose="02020603050405020304" pitchFamily="18" charset="0"/>
                <a:cs typeface="Times New Roman" panose="02020603050405020304" pitchFamily="18" charset="0"/>
              </a:rPr>
              <a:t>3</a:t>
            </a:r>
            <a:r>
              <a:rPr lang="ru-RU" altLang="en-US">
                <a:latin typeface="Times New Roman" panose="02020603050405020304" pitchFamily="18" charset="0"/>
                <a:cs typeface="Times New Roman" panose="02020603050405020304" pitchFamily="18" charset="0"/>
              </a:rPr>
              <a:t>) емкостях и последующую фильтрацию охлажденного вина в крупные резервуары. </a:t>
            </a:r>
            <a:endParaRPr lang="ru-RU" altLang="en-US">
              <a:latin typeface="Times New Roman" panose="02020603050405020304" pitchFamily="18" charset="0"/>
              <a:cs typeface="Times New Roman" panose="02020603050405020304" pitchFamily="18"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a:p>
            <a:endParaRPr lang="ru-RU" altLang="en-US"/>
          </a:p>
        </p:txBody>
      </p:sp>
      <p:sp>
        <p:nvSpPr>
          <p:cNvPr id="3" name="Замещающее содержимое 2"/>
          <p:cNvSpPr>
            <a:spLocks noGrp="1"/>
          </p:cNvSpPr>
          <p:nvPr>
            <p:ph idx="1"/>
          </p:nvPr>
        </p:nvSpPr>
        <p:spPr/>
        <p:txBody>
          <a:bodyPr/>
          <a:p>
            <a:pPr marL="0" indent="0">
              <a:buNone/>
            </a:pPr>
            <a:r>
              <a:rPr lang="ru-RU" altLang="en-US"/>
              <a:t>  </a:t>
            </a:r>
            <a:r>
              <a:rPr lang="ru-RU" altLang="en-US">
                <a:latin typeface="Times New Roman" panose="02020603050405020304" pitchFamily="18" charset="0"/>
                <a:cs typeface="Times New Roman" panose="02020603050405020304" pitchFamily="18" charset="0"/>
              </a:rPr>
              <a:t>Наиболее распространенным способом приготовления жемчужных вин является составление тиража в акратофоре и проведение в нем вторичного брожения в периодическом режиме. </a:t>
            </a:r>
            <a:endParaRPr lang="ru-RU" altLang="en-US">
              <a:latin typeface="Times New Roman" panose="02020603050405020304" pitchFamily="18" charset="0"/>
              <a:cs typeface="Times New Roman" panose="02020603050405020304" pitchFamily="18" charset="0"/>
            </a:endParaRPr>
          </a:p>
          <a:p>
            <a:pPr marL="0" indent="0">
              <a:buNone/>
            </a:pPr>
            <a:r>
              <a:rPr lang="ru-RU" altLang="en-US">
                <a:latin typeface="Times New Roman" panose="02020603050405020304" pitchFamily="18" charset="0"/>
                <a:cs typeface="Times New Roman" panose="02020603050405020304" pitchFamily="18" charset="0"/>
              </a:rPr>
              <a:t>  Температура брожения контролируется на уровне 16-18</a:t>
            </a:r>
            <a:r>
              <a:rPr lang="ru-RU" altLang="en-US" baseline="30000">
                <a:latin typeface="Times New Roman" panose="02020603050405020304" pitchFamily="18" charset="0"/>
                <a:cs typeface="Times New Roman" panose="02020603050405020304" pitchFamily="18" charset="0"/>
              </a:rPr>
              <a:t>o</a:t>
            </a:r>
            <a:r>
              <a:rPr lang="ru-RU" altLang="en-US">
                <a:latin typeface="Times New Roman" panose="02020603050405020304" pitchFamily="18" charset="0"/>
                <a:cs typeface="Times New Roman" panose="02020603050405020304" pitchFamily="18" charset="0"/>
              </a:rPr>
              <a:t>С, а процесс продолжается в среднем 20-30 дней.</a:t>
            </a:r>
            <a:endParaRPr lang="ru-RU" altLang="en-US">
              <a:latin typeface="Times New Roman" panose="02020603050405020304" pitchFamily="18" charset="0"/>
              <a:cs typeface="Times New Roman" panose="02020603050405020304" pitchFamily="18"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a:p>
            <a:endParaRPr lang="ru-RU" altLang="en-US"/>
          </a:p>
        </p:txBody>
      </p:sp>
      <p:sp>
        <p:nvSpPr>
          <p:cNvPr id="3" name="Замещающее содержимое 2"/>
          <p:cNvSpPr>
            <a:spLocks noGrp="1"/>
          </p:cNvSpPr>
          <p:nvPr>
            <p:ph idx="1"/>
          </p:nvPr>
        </p:nvSpPr>
        <p:spPr/>
        <p:txBody>
          <a:bodyPr>
            <a:normAutofit lnSpcReduction="20000"/>
          </a:bodyPr>
          <a:p>
            <a:pPr marL="0" indent="0" algn="l">
              <a:buNone/>
            </a:pPr>
            <a:r>
              <a:rPr lang="ru-RU" altLang="en-US"/>
              <a:t>   </a:t>
            </a:r>
            <a:r>
              <a:rPr lang="ru-RU" altLang="en-US">
                <a:latin typeface="Times New Roman" panose="02020603050405020304" pitchFamily="18" charset="0"/>
                <a:cs typeface="Times New Roman" panose="02020603050405020304" pitchFamily="18" charset="0"/>
              </a:rPr>
              <a:t>После окончания брожения вино охлаждается до минус 3-5</a:t>
            </a:r>
            <a:r>
              <a:rPr lang="ru-RU" altLang="en-US" baseline="30000">
                <a:latin typeface="Times New Roman" panose="02020603050405020304" pitchFamily="18" charset="0"/>
                <a:cs typeface="Times New Roman" panose="02020603050405020304" pitchFamily="18" charset="0"/>
              </a:rPr>
              <a:t>o</a:t>
            </a:r>
            <a:r>
              <a:rPr lang="ru-RU" altLang="en-US">
                <a:latin typeface="Times New Roman" panose="02020603050405020304" pitchFamily="18" charset="0"/>
                <a:cs typeface="Times New Roman" panose="02020603050405020304" pitchFamily="18" charset="0"/>
              </a:rPr>
              <a:t>С и выдерживается 7-15 дней для выпадения винного камня ,обогащения вина  продуктами автолиза дрожжей и улучшение физико-химических свойств.</a:t>
            </a:r>
            <a:endParaRPr lang="ru-RU" altLang="en-US">
              <a:latin typeface="Times New Roman" panose="02020603050405020304" pitchFamily="18" charset="0"/>
              <a:cs typeface="Times New Roman" panose="02020603050405020304" pitchFamily="18" charset="0"/>
            </a:endParaRPr>
          </a:p>
          <a:p>
            <a:pPr marL="0" indent="0" algn="l">
              <a:buNone/>
            </a:pPr>
            <a:r>
              <a:rPr lang="ru-RU" altLang="en-US">
                <a:latin typeface="Times New Roman" panose="02020603050405020304" pitchFamily="18" charset="0"/>
                <a:cs typeface="Times New Roman" panose="02020603050405020304" pitchFamily="18" charset="0"/>
              </a:rPr>
              <a:t>  Затем осадки и взвеси удаляются центрифугированием и холодной изобарической фильтрацией, а вино подают на розлив.</a:t>
            </a:r>
            <a:endParaRPr lang="ru-RU" altLang="en-US">
              <a:latin typeface="Times New Roman" panose="02020603050405020304" pitchFamily="18" charset="0"/>
              <a:cs typeface="Times New Roman" panose="02020603050405020304"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a:p>
            <a:endParaRPr lang="ru-RU" altLang="en-US"/>
          </a:p>
        </p:txBody>
      </p:sp>
      <p:sp>
        <p:nvSpPr>
          <p:cNvPr id="3" name="Замещающее содержимое 2"/>
          <p:cNvSpPr>
            <a:spLocks noGrp="1"/>
          </p:cNvSpPr>
          <p:nvPr>
            <p:ph idx="1"/>
          </p:nvPr>
        </p:nvSpPr>
        <p:spPr/>
        <p:txBody>
          <a:bodyPr/>
          <a:p>
            <a:pPr marL="0" indent="0">
              <a:buNone/>
            </a:pPr>
            <a:r>
              <a:rPr lang="ru-RU" altLang="en-US"/>
              <a:t>   </a:t>
            </a:r>
            <a:r>
              <a:rPr lang="ru-RU" altLang="en-US" b="1">
                <a:latin typeface="Times New Roman" panose="02020603050405020304" pitchFamily="18" charset="0"/>
                <a:cs typeface="Times New Roman" panose="02020603050405020304" pitchFamily="18" charset="0"/>
              </a:rPr>
              <a:t>Отличие игристых вин  от других групп вин:</a:t>
            </a:r>
            <a:endParaRPr lang="ru-RU" altLang="en-US" b="1">
              <a:latin typeface="Times New Roman" panose="02020603050405020304" pitchFamily="18" charset="0"/>
              <a:cs typeface="Times New Roman" panose="02020603050405020304" pitchFamily="18" charset="0"/>
            </a:endParaRPr>
          </a:p>
          <a:p>
            <a:pPr marL="0" indent="0">
              <a:buNone/>
            </a:pPr>
            <a:r>
              <a:rPr lang="ru-RU" altLang="en-US">
                <a:latin typeface="Times New Roman" panose="02020603050405020304" pitchFamily="18" charset="0"/>
                <a:cs typeface="Times New Roman" panose="02020603050405020304" pitchFamily="18" charset="0"/>
              </a:rPr>
              <a:t>- специфические признаки и свойства,</a:t>
            </a:r>
            <a:endParaRPr lang="ru-RU" altLang="en-US">
              <a:latin typeface="Times New Roman" panose="02020603050405020304" pitchFamily="18" charset="0"/>
              <a:cs typeface="Times New Roman" panose="02020603050405020304" pitchFamily="18" charset="0"/>
            </a:endParaRPr>
          </a:p>
          <a:p>
            <a:pPr marL="0" indent="0">
              <a:buNone/>
            </a:pPr>
            <a:r>
              <a:rPr lang="ru-RU" altLang="en-US">
                <a:latin typeface="Times New Roman" panose="02020603050405020304" pitchFamily="18" charset="0"/>
                <a:cs typeface="Times New Roman" panose="02020603050405020304" pitchFamily="18" charset="0"/>
              </a:rPr>
              <a:t> -имеют характерный внешний вид, </a:t>
            </a:r>
            <a:endParaRPr lang="ru-RU" altLang="en-US">
              <a:latin typeface="Times New Roman" panose="02020603050405020304" pitchFamily="18" charset="0"/>
              <a:cs typeface="Times New Roman" panose="02020603050405020304" pitchFamily="18" charset="0"/>
            </a:endParaRPr>
          </a:p>
          <a:p>
            <a:pPr marL="0" indent="0">
              <a:buNone/>
            </a:pPr>
            <a:r>
              <a:rPr lang="ru-RU" altLang="en-US">
                <a:latin typeface="Times New Roman" panose="02020603050405020304" pitchFamily="18" charset="0"/>
                <a:cs typeface="Times New Roman" panose="02020603050405020304" pitchFamily="18" charset="0"/>
              </a:rPr>
              <a:t>-имеют тонкий букет, </a:t>
            </a:r>
            <a:endParaRPr lang="ru-RU" altLang="en-US">
              <a:latin typeface="Times New Roman" panose="02020603050405020304" pitchFamily="18" charset="0"/>
              <a:cs typeface="Times New Roman" panose="02020603050405020304" pitchFamily="18" charset="0"/>
            </a:endParaRPr>
          </a:p>
          <a:p>
            <a:pPr marL="0" indent="0">
              <a:buNone/>
            </a:pPr>
            <a:r>
              <a:rPr lang="ru-RU" altLang="en-US">
                <a:latin typeface="Times New Roman" panose="02020603050405020304" pitchFamily="18" charset="0"/>
                <a:cs typeface="Times New Roman" panose="02020603050405020304" pitchFamily="18" charset="0"/>
              </a:rPr>
              <a:t>-имеют специфический вкус, </a:t>
            </a:r>
            <a:endParaRPr lang="ru-RU" altLang="en-US">
              <a:latin typeface="Times New Roman" panose="02020603050405020304" pitchFamily="18" charset="0"/>
              <a:cs typeface="Times New Roman" panose="02020603050405020304" pitchFamily="18" charset="0"/>
            </a:endParaRPr>
          </a:p>
          <a:p>
            <a:pPr marL="0" indent="0">
              <a:buNone/>
            </a:pPr>
            <a:r>
              <a:rPr lang="ru-RU" altLang="en-US">
                <a:latin typeface="Times New Roman" panose="02020603050405020304" pitchFamily="18" charset="0"/>
                <a:cs typeface="Times New Roman" panose="02020603050405020304" pitchFamily="18" charset="0"/>
              </a:rPr>
              <a:t>-обладают игрой, что составляет их отличие от так называемых тихих вин.</a:t>
            </a:r>
            <a:endParaRPr lang="ru-RU" altLang="en-US">
              <a:latin typeface="Times New Roman" panose="02020603050405020304" pitchFamily="18" charset="0"/>
              <a:cs typeface="Times New Roman" panose="02020603050405020304" pitchFamily="18"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a:p>
            <a:endParaRPr lang="ru-RU" altLang="en-US"/>
          </a:p>
        </p:txBody>
      </p:sp>
      <p:sp>
        <p:nvSpPr>
          <p:cNvPr id="3" name="Замещающее содержимое 2"/>
          <p:cNvSpPr>
            <a:spLocks noGrp="1"/>
          </p:cNvSpPr>
          <p:nvPr>
            <p:ph idx="1"/>
          </p:nvPr>
        </p:nvSpPr>
        <p:spPr/>
        <p:txBody>
          <a:bodyPr>
            <a:normAutofit/>
          </a:bodyPr>
          <a:p>
            <a:pPr marL="0" indent="0">
              <a:buNone/>
            </a:pPr>
            <a:r>
              <a:rPr lang="ru-RU" altLang="en-US"/>
              <a:t>    </a:t>
            </a:r>
            <a:r>
              <a:rPr lang="ru-RU" altLang="en-US">
                <a:latin typeface="Times New Roman" panose="02020603050405020304" pitchFamily="18" charset="0"/>
                <a:cs typeface="Times New Roman" panose="02020603050405020304" pitchFamily="18" charset="0"/>
              </a:rPr>
              <a:t>Во время контрольной фильтрации рекомендуется добавлять  подслащивающий компонент, так как дозировка его непосредственно во время розлива вызывает сильное вспенивание продуктов в бутылках.</a:t>
            </a:r>
            <a:r>
              <a:rPr lang="ru-RU" altLang="en-US"/>
              <a:t> </a:t>
            </a:r>
            <a:endParaRPr lang="ru-RU" altLang="en-US"/>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a:p>
            <a:endParaRPr lang="ru-RU" altLang="en-US"/>
          </a:p>
        </p:txBody>
      </p:sp>
      <p:sp>
        <p:nvSpPr>
          <p:cNvPr id="3" name="Замещающее содержимое 2"/>
          <p:cNvSpPr>
            <a:spLocks noGrp="1"/>
          </p:cNvSpPr>
          <p:nvPr>
            <p:ph idx="1"/>
          </p:nvPr>
        </p:nvSpPr>
        <p:spPr/>
        <p:txBody>
          <a:bodyPr>
            <a:normAutofit fontScale="90000"/>
          </a:bodyPr>
          <a:p>
            <a:pPr marL="0" indent="0">
              <a:buNone/>
            </a:pPr>
            <a:r>
              <a:rPr lang="ru-RU" altLang="en-US"/>
              <a:t>  </a:t>
            </a:r>
            <a:r>
              <a:rPr lang="ru-RU" altLang="en-US">
                <a:latin typeface="Times New Roman" panose="02020603050405020304" pitchFamily="18" charset="0"/>
                <a:cs typeface="Times New Roman" panose="02020603050405020304" pitchFamily="18" charset="0"/>
              </a:rPr>
              <a:t> Типичные жемчужные вина высокого качества получают путем использования диоксида углерода, </a:t>
            </a:r>
            <a:r>
              <a:rPr lang="ru-RU" altLang="en-US" b="1">
                <a:latin typeface="Times New Roman" panose="02020603050405020304" pitchFamily="18" charset="0"/>
                <a:cs typeface="Times New Roman" panose="02020603050405020304" pitchFamily="18" charset="0"/>
              </a:rPr>
              <a:t>выделяющегося при первичном сбраживании сусла в герметическом резервуаре.</a:t>
            </a:r>
            <a:endParaRPr lang="ru-RU" altLang="en-US" b="1">
              <a:latin typeface="Times New Roman" panose="02020603050405020304" pitchFamily="18" charset="0"/>
              <a:cs typeface="Times New Roman" panose="02020603050405020304" pitchFamily="18" charset="0"/>
            </a:endParaRPr>
          </a:p>
          <a:p>
            <a:pPr marL="0" indent="0">
              <a:buNone/>
            </a:pPr>
            <a:r>
              <a:rPr lang="ru-RU" altLang="en-US" b="1">
                <a:latin typeface="Times New Roman" panose="02020603050405020304" pitchFamily="18" charset="0"/>
                <a:cs typeface="Times New Roman" panose="02020603050405020304" pitchFamily="18" charset="0"/>
              </a:rPr>
              <a:t>  </a:t>
            </a:r>
            <a:r>
              <a:rPr lang="ru-RU" altLang="en-US">
                <a:latin typeface="Times New Roman" panose="02020603050405020304" pitchFamily="18" charset="0"/>
                <a:cs typeface="Times New Roman" panose="02020603050405020304" pitchFamily="18" charset="0"/>
              </a:rPr>
              <a:t> Переработку винограда на сусло ведут по типовым технологическим схемам производства натуральных столовых вин, полученное сусло осветляют с применением осветляющих материалов.</a:t>
            </a:r>
            <a:endParaRPr lang="ru-RU" altLang="en-US">
              <a:latin typeface="Times New Roman" panose="02020603050405020304" pitchFamily="18" charset="0"/>
              <a:cs typeface="Times New Roman" panose="02020603050405020304" pitchFamily="18"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a:p>
            <a:endParaRPr lang="ru-RU" altLang="en-US"/>
          </a:p>
        </p:txBody>
      </p:sp>
      <p:sp>
        <p:nvSpPr>
          <p:cNvPr id="3" name="Замещающее содержимое 2"/>
          <p:cNvSpPr>
            <a:spLocks noGrp="1"/>
          </p:cNvSpPr>
          <p:nvPr>
            <p:ph idx="1"/>
          </p:nvPr>
        </p:nvSpPr>
        <p:spPr/>
        <p:txBody>
          <a:bodyPr>
            <a:normAutofit/>
          </a:bodyPr>
          <a:p>
            <a:pPr marL="0" indent="0">
              <a:buNone/>
            </a:pPr>
            <a:r>
              <a:rPr lang="ru-RU" altLang="en-US"/>
              <a:t>  </a:t>
            </a:r>
            <a:r>
              <a:rPr lang="ru-RU" altLang="en-US" b="1">
                <a:latin typeface="Times New Roman" panose="02020603050405020304" pitchFamily="18" charset="0"/>
                <a:cs typeface="Times New Roman" panose="02020603050405020304" pitchFamily="18" charset="0"/>
              </a:rPr>
              <a:t>Брожение осветленного сусла может быть :</a:t>
            </a:r>
            <a:endParaRPr lang="ru-RU" altLang="en-US">
              <a:latin typeface="Times New Roman" panose="02020603050405020304" pitchFamily="18" charset="0"/>
              <a:cs typeface="Times New Roman" panose="02020603050405020304" pitchFamily="18" charset="0"/>
            </a:endParaRPr>
          </a:p>
          <a:p>
            <a:pPr marL="0" indent="0">
              <a:buNone/>
            </a:pPr>
            <a:r>
              <a:rPr lang="ru-RU" altLang="en-US">
                <a:latin typeface="Times New Roman" panose="02020603050405020304" pitchFamily="18" charset="0"/>
                <a:cs typeface="Times New Roman" panose="02020603050405020304" pitchFamily="18" charset="0"/>
              </a:rPr>
              <a:t>- в бутылках – «сельским»,</a:t>
            </a:r>
            <a:endParaRPr lang="ru-RU" altLang="en-US">
              <a:latin typeface="Times New Roman" panose="02020603050405020304" pitchFamily="18" charset="0"/>
              <a:cs typeface="Times New Roman" panose="02020603050405020304" pitchFamily="18" charset="0"/>
            </a:endParaRPr>
          </a:p>
          <a:p>
            <a:pPr marL="0" indent="0">
              <a:buNone/>
            </a:pPr>
            <a:r>
              <a:rPr lang="ru-RU" altLang="en-US">
                <a:latin typeface="Times New Roman" panose="02020603050405020304" pitchFamily="18" charset="0"/>
                <a:cs typeface="Times New Roman" panose="02020603050405020304" pitchFamily="18" charset="0"/>
              </a:rPr>
              <a:t>-  натуральным способом, </a:t>
            </a:r>
            <a:endParaRPr lang="ru-RU" altLang="en-US">
              <a:latin typeface="Times New Roman" panose="02020603050405020304" pitchFamily="18" charset="0"/>
              <a:cs typeface="Times New Roman" panose="02020603050405020304" pitchFamily="18" charset="0"/>
            </a:endParaRPr>
          </a:p>
          <a:p>
            <a:pPr marL="0" indent="0">
              <a:buNone/>
            </a:pPr>
            <a:r>
              <a:rPr lang="ru-RU" altLang="en-US">
                <a:latin typeface="Times New Roman" panose="02020603050405020304" pitchFamily="18" charset="0"/>
                <a:cs typeface="Times New Roman" panose="02020603050405020304" pitchFamily="18" charset="0"/>
              </a:rPr>
              <a:t>- в крупных герметических цистернах или акратофорах.</a:t>
            </a:r>
            <a:endParaRPr lang="ru-RU" altLang="en-US">
              <a:latin typeface="Times New Roman" panose="02020603050405020304" pitchFamily="18" charset="0"/>
              <a:cs typeface="Times New Roman" panose="02020603050405020304" pitchFamily="18" charset="0"/>
            </a:endParaRPr>
          </a:p>
          <a:p>
            <a:endParaRPr lang="ru-RU" altLang="en-US">
              <a:latin typeface="Times New Roman" panose="02020603050405020304" pitchFamily="18" charset="0"/>
              <a:cs typeface="Times New Roman" panose="02020603050405020304" pitchFamily="18"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a:p>
            <a:endParaRPr lang="ru-RU" altLang="en-US"/>
          </a:p>
        </p:txBody>
      </p:sp>
      <p:sp>
        <p:nvSpPr>
          <p:cNvPr id="3" name="Замещающее содержимое 2"/>
          <p:cNvSpPr>
            <a:spLocks noGrp="1"/>
          </p:cNvSpPr>
          <p:nvPr>
            <p:ph idx="1"/>
          </p:nvPr>
        </p:nvSpPr>
        <p:spPr/>
        <p:txBody>
          <a:bodyPr/>
          <a:p>
            <a:pPr marL="0" indent="0">
              <a:buNone/>
            </a:pPr>
            <a:r>
              <a:rPr lang="ru-RU" altLang="en-US">
                <a:sym typeface="+mn-ea"/>
              </a:rPr>
              <a:t>  </a:t>
            </a:r>
            <a:r>
              <a:rPr lang="ru-RU" altLang="en-US" b="1">
                <a:latin typeface="Times New Roman" panose="02020603050405020304" pitchFamily="18" charset="0"/>
                <a:cs typeface="Times New Roman" panose="02020603050405020304" pitchFamily="18" charset="0"/>
                <a:sym typeface="+mn-ea"/>
              </a:rPr>
              <a:t>Старинный «сельский» метод</a:t>
            </a:r>
            <a:r>
              <a:rPr lang="ru-RU" altLang="en-US">
                <a:latin typeface="Times New Roman" panose="02020603050405020304" pitchFamily="18" charset="0"/>
                <a:cs typeface="Times New Roman" panose="02020603050405020304" pitchFamily="18" charset="0"/>
                <a:sym typeface="+mn-ea"/>
              </a:rPr>
              <a:t> предусматривает-  помещение частично сброженного  сусла в бутылки, их герметизацию и естественное дображивание остаточного сахара. </a:t>
            </a:r>
            <a:endParaRPr lang="ru-RU" altLang="en-US">
              <a:latin typeface="Times New Roman" panose="02020603050405020304" pitchFamily="18" charset="0"/>
              <a:cs typeface="Times New Roman" panose="02020603050405020304" pitchFamily="18" charset="0"/>
              <a:sym typeface="+mn-ea"/>
            </a:endParaRPr>
          </a:p>
          <a:p>
            <a:pPr marL="0" indent="0">
              <a:buNone/>
            </a:pPr>
            <a:r>
              <a:rPr lang="ru-RU" altLang="en-US">
                <a:latin typeface="Times New Roman" panose="02020603050405020304" pitchFamily="18" charset="0"/>
                <a:cs typeface="Times New Roman" panose="02020603050405020304" pitchFamily="18" charset="0"/>
                <a:sym typeface="+mn-ea"/>
              </a:rPr>
              <a:t>  После окончания брожения, которое длится несколько месяцев проводят ремюаж и дегоржаж для удаления осадка.</a:t>
            </a:r>
            <a:endParaRPr lang="ru-RU" altLang="en-US">
              <a:latin typeface="Times New Roman" panose="02020603050405020304" pitchFamily="18" charset="0"/>
              <a:cs typeface="Times New Roman" panose="02020603050405020304" pitchFamily="18" charset="0"/>
            </a:endParaRPr>
          </a:p>
          <a:p>
            <a:endParaRPr lang="ru-RU" altLang="en-US">
              <a:latin typeface="Times New Roman" panose="02020603050405020304" pitchFamily="18" charset="0"/>
              <a:cs typeface="Times New Roman" panose="02020603050405020304" pitchFamily="18"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a:p>
            <a:endParaRPr lang="ru-RU" altLang="en-US"/>
          </a:p>
        </p:txBody>
      </p:sp>
      <p:sp>
        <p:nvSpPr>
          <p:cNvPr id="3" name="Замещающее содержимое 2"/>
          <p:cNvSpPr>
            <a:spLocks noGrp="1"/>
          </p:cNvSpPr>
          <p:nvPr>
            <p:ph idx="1"/>
          </p:nvPr>
        </p:nvSpPr>
        <p:spPr/>
        <p:txBody>
          <a:bodyPr>
            <a:normAutofit fontScale="90000"/>
          </a:bodyPr>
          <a:p>
            <a:pPr marL="0" indent="0">
              <a:buNone/>
            </a:pPr>
            <a:r>
              <a:rPr lang="ru-RU" altLang="en-US"/>
              <a:t>   </a:t>
            </a:r>
            <a:r>
              <a:rPr lang="ru-RU" altLang="en-US">
                <a:latin typeface="Times New Roman" panose="02020603050405020304" pitchFamily="18" charset="0"/>
                <a:cs typeface="Times New Roman" panose="02020603050405020304" pitchFamily="18" charset="0"/>
              </a:rPr>
              <a:t>Брожение в акротофорах может проводиться с регулированием давления СО</a:t>
            </a:r>
            <a:r>
              <a:rPr lang="ru-RU" altLang="en-US" baseline="-25000">
                <a:latin typeface="Times New Roman" panose="02020603050405020304" pitchFamily="18" charset="0"/>
                <a:cs typeface="Times New Roman" panose="02020603050405020304" pitchFamily="18" charset="0"/>
              </a:rPr>
              <a:t>2</a:t>
            </a:r>
            <a:r>
              <a:rPr lang="ru-RU" altLang="en-US">
                <a:latin typeface="Times New Roman" panose="02020603050405020304" pitchFamily="18" charset="0"/>
                <a:cs typeface="Times New Roman" panose="02020603050405020304" pitchFamily="18" charset="0"/>
              </a:rPr>
              <a:t> в течение процесса брожения или двухстадийным брожением,  при котором основная часть спиртового брожения проводится при атмосферном давлении при заданных значениях остаточного сахара акратофор герметизируется с целью накопления необходимого давления и концентрации диоксида углерода.</a:t>
            </a:r>
            <a:endParaRPr lang="ru-RU" altLang="en-US">
              <a:latin typeface="Times New Roman" panose="02020603050405020304" pitchFamily="18" charset="0"/>
              <a:cs typeface="Times New Roman" panose="02020603050405020304" pitchFamily="18" charset="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a:p>
            <a:endParaRPr lang="ru-RU" altLang="en-US"/>
          </a:p>
        </p:txBody>
      </p:sp>
      <p:sp>
        <p:nvSpPr>
          <p:cNvPr id="3" name="Замещающее содержимое 2"/>
          <p:cNvSpPr>
            <a:spLocks noGrp="1"/>
          </p:cNvSpPr>
          <p:nvPr>
            <p:ph idx="1"/>
          </p:nvPr>
        </p:nvSpPr>
        <p:spPr/>
        <p:txBody>
          <a:bodyPr>
            <a:normAutofit fontScale="50000"/>
          </a:bodyPr>
          <a:p>
            <a:pPr marL="0" indent="0">
              <a:buNone/>
            </a:pPr>
            <a:r>
              <a:rPr lang="ru-RU" altLang="en-US" b="1"/>
              <a:t> </a:t>
            </a:r>
            <a:r>
              <a:rPr lang="ru-RU" altLang="en-US" b="1">
                <a:latin typeface="Times New Roman" panose="02020603050405020304" pitchFamily="18" charset="0"/>
                <a:cs typeface="Times New Roman" panose="02020603050405020304" pitchFamily="18" charset="0"/>
              </a:rPr>
              <a:t>Способ насыщения жемчужных вин диоксидом углерода, выделяющегося при яблочно-молочном брожении:</a:t>
            </a:r>
            <a:endParaRPr lang="ru-RU" altLang="en-US" b="1">
              <a:latin typeface="Times New Roman" panose="02020603050405020304" pitchFamily="18" charset="0"/>
              <a:cs typeface="Times New Roman" panose="02020603050405020304" pitchFamily="18" charset="0"/>
            </a:endParaRPr>
          </a:p>
          <a:p>
            <a:pPr marL="0" indent="0">
              <a:buNone/>
            </a:pPr>
            <a:r>
              <a:rPr lang="ru-RU" altLang="en-US">
                <a:latin typeface="Times New Roman" panose="02020603050405020304" pitchFamily="18" charset="0"/>
                <a:cs typeface="Times New Roman" panose="02020603050405020304" pitchFamily="18" charset="0"/>
              </a:rPr>
              <a:t>- виноградное сусло охлаждается до 12-14</a:t>
            </a:r>
            <a:r>
              <a:rPr lang="ru-RU" altLang="en-US" baseline="30000">
                <a:latin typeface="Times New Roman" panose="02020603050405020304" pitchFamily="18" charset="0"/>
                <a:cs typeface="Times New Roman" panose="02020603050405020304" pitchFamily="18" charset="0"/>
              </a:rPr>
              <a:t>o</a:t>
            </a:r>
            <a:r>
              <a:rPr lang="ru-RU" altLang="en-US">
                <a:latin typeface="Times New Roman" panose="02020603050405020304" pitchFamily="18" charset="0"/>
                <a:cs typeface="Times New Roman" panose="02020603050405020304" pitchFamily="18" charset="0"/>
              </a:rPr>
              <a:t>С и осветляется отстаиванием с применением дисперсных минералов и легкой сульфитацией (до 30-50 мг/дм3 SO2). </a:t>
            </a:r>
            <a:endParaRPr lang="ru-RU" altLang="en-US">
              <a:latin typeface="Times New Roman" panose="02020603050405020304" pitchFamily="18" charset="0"/>
              <a:cs typeface="Times New Roman" panose="02020603050405020304" pitchFamily="18" charset="0"/>
            </a:endParaRPr>
          </a:p>
          <a:p>
            <a:pPr marL="0" indent="0">
              <a:buNone/>
            </a:pPr>
            <a:r>
              <a:rPr lang="ru-RU" altLang="en-US">
                <a:latin typeface="Times New Roman" panose="02020603050405020304" pitchFamily="18" charset="0"/>
                <a:cs typeface="Times New Roman" panose="02020603050405020304" pitchFamily="18" charset="0"/>
              </a:rPr>
              <a:t>-Осветленное сусло подвергается сбраживанию насухо при пониженных температурах. -Виноматериал от осадка дрожжей отделяется путем переливки. </a:t>
            </a:r>
            <a:endParaRPr lang="ru-RU" altLang="en-US">
              <a:latin typeface="Times New Roman" panose="02020603050405020304" pitchFamily="18" charset="0"/>
              <a:cs typeface="Times New Roman" panose="02020603050405020304" pitchFamily="18" charset="0"/>
            </a:endParaRPr>
          </a:p>
          <a:p>
            <a:pPr marL="0" indent="0">
              <a:buNone/>
            </a:pPr>
            <a:r>
              <a:rPr lang="ru-RU" altLang="en-US">
                <a:latin typeface="Times New Roman" panose="02020603050405020304" pitchFamily="18" charset="0"/>
                <a:cs typeface="Times New Roman" panose="02020603050405020304" pitchFamily="18" charset="0"/>
              </a:rPr>
              <a:t>-Необработанное вино хранится в крупных емкостях на тонком слое вторично оседающих веществ до наступления благоприятных условий для возникновения яблочно-молочного брожения. В случае задержки или отсутствия брожения в виноматериалах вносится разводка специальных дрожжей – кислотопонижателей. В момент начала забраживания резервуар герметично закрывается, при этом стремятся максимально сохранить выделяющийся диоксид углерода путем применения низких температур. После окончания брожения, которое определяют по прекращению выделения СО</a:t>
            </a:r>
            <a:r>
              <a:rPr lang="ru-RU" altLang="en-US" baseline="-25000">
                <a:latin typeface="Times New Roman" panose="02020603050405020304" pitchFamily="18" charset="0"/>
                <a:cs typeface="Times New Roman" panose="02020603050405020304" pitchFamily="18" charset="0"/>
              </a:rPr>
              <a:t>2</a:t>
            </a:r>
            <a:r>
              <a:rPr lang="ru-RU" altLang="en-US">
                <a:latin typeface="Times New Roman" panose="02020603050405020304" pitchFamily="18" charset="0"/>
                <a:cs typeface="Times New Roman" panose="02020603050405020304" pitchFamily="18" charset="0"/>
              </a:rPr>
              <a:t>, вино подвергают стабилизации на холоде, осветлению и розливу.</a:t>
            </a:r>
            <a:endParaRPr lang="ru-RU" altLang="en-US">
              <a:latin typeface="Times New Roman" panose="02020603050405020304" pitchFamily="18" charset="0"/>
              <a:cs typeface="Times New Roman" panose="02020603050405020304" pitchFamily="18" charset="0"/>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a:p>
            <a:endParaRPr lang="ru-RU" altLang="en-US"/>
          </a:p>
        </p:txBody>
      </p:sp>
      <p:sp>
        <p:nvSpPr>
          <p:cNvPr id="3" name="Замещающее содержимое 2"/>
          <p:cNvSpPr>
            <a:spLocks noGrp="1"/>
          </p:cNvSpPr>
          <p:nvPr>
            <p:ph idx="1"/>
          </p:nvPr>
        </p:nvSpPr>
        <p:spPr/>
        <p:txBody>
          <a:bodyPr/>
          <a:p>
            <a:pPr marL="0" indent="0">
              <a:buNone/>
            </a:pPr>
            <a:r>
              <a:rPr lang="ru-RU" altLang="en-US"/>
              <a:t>  </a:t>
            </a:r>
            <a:r>
              <a:rPr lang="ru-RU" altLang="en-US">
                <a:latin typeface="Times New Roman" panose="02020603050405020304" pitchFamily="18" charset="0"/>
                <a:cs typeface="Times New Roman" panose="02020603050405020304" pitchFamily="18" charset="0"/>
              </a:rPr>
              <a:t>Розлив готового вина проводят при температуре, не превышающей 0</a:t>
            </a:r>
            <a:r>
              <a:rPr lang="ru-RU" altLang="en-US" baseline="30000">
                <a:latin typeface="Times New Roman" panose="02020603050405020304" pitchFamily="18" charset="0"/>
                <a:cs typeface="Times New Roman" panose="02020603050405020304" pitchFamily="18" charset="0"/>
              </a:rPr>
              <a:t>o</a:t>
            </a:r>
            <a:r>
              <a:rPr lang="ru-RU" altLang="en-US">
                <a:latin typeface="Times New Roman" panose="02020603050405020304" pitchFamily="18" charset="0"/>
                <a:cs typeface="Times New Roman" panose="02020603050405020304" pitchFamily="18" charset="0"/>
              </a:rPr>
              <a:t>С в изобарических условиях с использованием инертных газов, преимущественно диоксида углерода. </a:t>
            </a:r>
            <a:endParaRPr lang="ru-RU" altLang="en-US">
              <a:latin typeface="Times New Roman" panose="02020603050405020304" pitchFamily="18" charset="0"/>
              <a:cs typeface="Times New Roman" panose="02020603050405020304" pitchFamily="18" charset="0"/>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a:p>
            <a:endParaRPr lang="ru-RU" altLang="en-US"/>
          </a:p>
        </p:txBody>
      </p:sp>
      <p:sp>
        <p:nvSpPr>
          <p:cNvPr id="3" name="Замещающее содержимое 2"/>
          <p:cNvSpPr>
            <a:spLocks noGrp="1"/>
          </p:cNvSpPr>
          <p:nvPr>
            <p:ph idx="1"/>
          </p:nvPr>
        </p:nvSpPr>
        <p:spPr/>
        <p:txBody>
          <a:bodyPr>
            <a:normAutofit lnSpcReduction="10000"/>
          </a:bodyPr>
          <a:p>
            <a:pPr marL="0" indent="0">
              <a:buNone/>
            </a:pPr>
            <a:r>
              <a:rPr lang="ru-RU" altLang="en-US"/>
              <a:t>   </a:t>
            </a:r>
            <a:r>
              <a:rPr lang="ru-RU" altLang="en-US">
                <a:latin typeface="Times New Roman" panose="02020603050405020304" pitchFamily="18" charset="0"/>
                <a:cs typeface="Times New Roman" panose="02020603050405020304" pitchFamily="18" charset="0"/>
              </a:rPr>
              <a:t>Для розлива вина применяют бутылки вместимостью 0,2, 0,375, 0,75, 1,5 и 3,0 л, а в качестве укупорочных средств служат:</a:t>
            </a:r>
            <a:endParaRPr lang="ru-RU" altLang="en-US">
              <a:latin typeface="Times New Roman" panose="02020603050405020304" pitchFamily="18" charset="0"/>
              <a:cs typeface="Times New Roman" panose="02020603050405020304" pitchFamily="18" charset="0"/>
            </a:endParaRPr>
          </a:p>
          <a:p>
            <a:pPr marL="0" indent="0">
              <a:buNone/>
            </a:pPr>
            <a:r>
              <a:rPr lang="ru-RU" altLang="en-US">
                <a:latin typeface="Times New Roman" panose="02020603050405020304" pitchFamily="18" charset="0"/>
                <a:cs typeface="Times New Roman" panose="02020603050405020304" pitchFamily="18" charset="0"/>
              </a:rPr>
              <a:t>- корковые пробки, </a:t>
            </a:r>
            <a:endParaRPr lang="ru-RU" altLang="en-US">
              <a:latin typeface="Times New Roman" panose="02020603050405020304" pitchFamily="18" charset="0"/>
              <a:cs typeface="Times New Roman" panose="02020603050405020304" pitchFamily="18" charset="0"/>
            </a:endParaRPr>
          </a:p>
          <a:p>
            <a:pPr marL="0" indent="0">
              <a:buNone/>
            </a:pPr>
            <a:r>
              <a:rPr lang="ru-RU" altLang="en-US">
                <a:latin typeface="Times New Roman" panose="02020603050405020304" pitchFamily="18" charset="0"/>
                <a:cs typeface="Times New Roman" panose="02020603050405020304" pitchFamily="18" charset="0"/>
              </a:rPr>
              <a:t>-полиэтиленовые пробки различных модификаций, </a:t>
            </a:r>
            <a:endParaRPr lang="ru-RU" altLang="en-US">
              <a:latin typeface="Times New Roman" panose="02020603050405020304" pitchFamily="18" charset="0"/>
              <a:cs typeface="Times New Roman" panose="02020603050405020304" pitchFamily="18" charset="0"/>
            </a:endParaRPr>
          </a:p>
          <a:p>
            <a:pPr marL="0" indent="0">
              <a:buNone/>
            </a:pPr>
            <a:r>
              <a:rPr lang="ru-RU" altLang="en-US">
                <a:latin typeface="Times New Roman" panose="02020603050405020304" pitchFamily="18" charset="0"/>
                <a:cs typeface="Times New Roman" panose="02020603050405020304" pitchFamily="18" charset="0"/>
              </a:rPr>
              <a:t>-кронен-колпачки с прокладками из спрессованной корковой крошки или полимерных материалов.</a:t>
            </a:r>
            <a:endParaRPr lang="ru-RU" altLang="en-US">
              <a:latin typeface="Times New Roman" panose="02020603050405020304" pitchFamily="18" charset="0"/>
              <a:cs typeface="Times New Roman" panose="02020603050405020304" pitchFamily="18" charset="0"/>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a:p>
            <a:endParaRPr lang="ru-RU" altLang="en-US"/>
          </a:p>
        </p:txBody>
      </p:sp>
      <p:sp>
        <p:nvSpPr>
          <p:cNvPr id="3" name="Замещающее содержимое 2"/>
          <p:cNvSpPr>
            <a:spLocks noGrp="1"/>
          </p:cNvSpPr>
          <p:nvPr>
            <p:ph idx="1"/>
          </p:nvPr>
        </p:nvSpPr>
        <p:spPr/>
        <p:txBody>
          <a:bodyPr>
            <a:normAutofit lnSpcReduction="20000"/>
          </a:bodyPr>
          <a:p>
            <a:pPr marL="0" indent="0">
              <a:buNone/>
            </a:pPr>
            <a:r>
              <a:rPr lang="ru-RU" altLang="en-US"/>
              <a:t>   </a:t>
            </a:r>
            <a:r>
              <a:rPr lang="ru-RU" altLang="en-US">
                <a:latin typeface="Times New Roman" panose="02020603050405020304" pitchFamily="18" charset="0"/>
                <a:cs typeface="Times New Roman" panose="02020603050405020304" pitchFamily="18" charset="0"/>
              </a:rPr>
              <a:t>При оформлении бутылок с жемчужными винами производители обязаны придерживаться решения 36 Генеральной Ассамблеи МОВВ, которая гласит, что «внешнее оформление бутылки должно исключать предположение, что речь идет о шампанском вине...». </a:t>
            </a:r>
            <a:endParaRPr lang="ru-RU" altLang="en-US">
              <a:latin typeface="Times New Roman" panose="02020603050405020304" pitchFamily="18" charset="0"/>
              <a:cs typeface="Times New Roman" panose="02020603050405020304" pitchFamily="18" charset="0"/>
            </a:endParaRPr>
          </a:p>
          <a:p>
            <a:pPr marL="0" indent="0">
              <a:buNone/>
            </a:pPr>
            <a:r>
              <a:rPr lang="ru-RU" altLang="en-US">
                <a:latin typeface="Times New Roman" panose="02020603050405020304" pitchFamily="18" charset="0"/>
                <a:cs typeface="Times New Roman" panose="02020603050405020304" pitchFamily="18" charset="0"/>
              </a:rPr>
              <a:t>Это касается самой бутылки, этикетки и кольеретки, операций мюзлевания и обертке фольгой и др.</a:t>
            </a:r>
            <a:endParaRPr lang="ru-RU" altLang="en-US">
              <a:latin typeface="Times New Roman" panose="02020603050405020304" pitchFamily="18" charset="0"/>
              <a:cs typeface="Times New Roman" panose="02020603050405020304" pitchFamily="18" charset="0"/>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a:p>
            <a:endParaRPr lang="ru-RU" altLang="en-US"/>
          </a:p>
        </p:txBody>
      </p:sp>
      <p:sp>
        <p:nvSpPr>
          <p:cNvPr id="3" name="Замещающее содержимое 2"/>
          <p:cNvSpPr>
            <a:spLocks noGrp="1"/>
          </p:cNvSpPr>
          <p:nvPr>
            <p:ph idx="1"/>
          </p:nvPr>
        </p:nvSpPr>
        <p:spPr/>
        <p:txBody>
          <a:bodyPr>
            <a:normAutofit lnSpcReduction="20000"/>
          </a:bodyPr>
          <a:p>
            <a:pPr marL="0" indent="0">
              <a:buNone/>
            </a:pPr>
            <a:r>
              <a:rPr lang="ru-RU" altLang="en-US"/>
              <a:t>   </a:t>
            </a:r>
            <a:r>
              <a:rPr lang="ru-RU" altLang="en-US">
                <a:latin typeface="Times New Roman" panose="02020603050405020304" pitchFamily="18" charset="0"/>
                <a:cs typeface="Times New Roman" panose="02020603050405020304" pitchFamily="18" charset="0"/>
              </a:rPr>
              <a:t>В реализацию готовый продукт поступает после контрольной выдержки при 14-18</a:t>
            </a:r>
            <a:r>
              <a:rPr lang="ru-RU" altLang="en-US" baseline="30000">
                <a:latin typeface="Times New Roman" panose="02020603050405020304" pitchFamily="18" charset="0"/>
                <a:cs typeface="Times New Roman" panose="02020603050405020304" pitchFamily="18" charset="0"/>
              </a:rPr>
              <a:t>o</a:t>
            </a:r>
            <a:r>
              <a:rPr lang="ru-RU" altLang="en-US">
                <a:latin typeface="Times New Roman" panose="02020603050405020304" pitchFamily="18" charset="0"/>
                <a:cs typeface="Times New Roman" panose="02020603050405020304" pitchFamily="18" charset="0"/>
              </a:rPr>
              <a:t>С в течение 5-8 суток.</a:t>
            </a:r>
            <a:endParaRPr lang="ru-RU" altLang="en-US">
              <a:latin typeface="Times New Roman" panose="02020603050405020304" pitchFamily="18" charset="0"/>
              <a:cs typeface="Times New Roman" panose="02020603050405020304" pitchFamily="18" charset="0"/>
            </a:endParaRPr>
          </a:p>
          <a:p>
            <a:pPr marL="0" indent="0">
              <a:buNone/>
            </a:pPr>
            <a:r>
              <a:rPr lang="ru-RU" altLang="en-US">
                <a:latin typeface="Times New Roman" panose="02020603050405020304" pitchFamily="18" charset="0"/>
                <a:cs typeface="Times New Roman" panose="02020603050405020304" pitchFamily="18" charset="0"/>
              </a:rPr>
              <a:t>  Наряду с насыщением жемчужных вин диоксидом углерода эндогенной природы в некоторых странах используют для этой цели минеральный СО</a:t>
            </a:r>
            <a:r>
              <a:rPr lang="ru-RU" altLang="en-US" baseline="-25000">
                <a:latin typeface="Times New Roman" panose="02020603050405020304" pitchFamily="18" charset="0"/>
                <a:cs typeface="Times New Roman" panose="02020603050405020304" pitchFamily="18" charset="0"/>
              </a:rPr>
              <a:t>2 </a:t>
            </a:r>
            <a:r>
              <a:rPr lang="ru-RU" altLang="en-US">
                <a:latin typeface="Times New Roman" panose="02020603050405020304" pitchFamily="18" charset="0"/>
                <a:cs typeface="Times New Roman" panose="02020603050405020304" pitchFamily="18" charset="0"/>
              </a:rPr>
              <a:t>или применяют комбинированный способ, основанный на сатурации вина диоксидом углерода обеих форм происхождения.</a:t>
            </a:r>
            <a:endParaRPr lang="ru-RU" altLang="en-US">
              <a:latin typeface="Times New Roman" panose="02020603050405020304" pitchFamily="18" charset="0"/>
              <a:cs typeface="Times New Roman" panose="02020603050405020304"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a:p>
            <a:endParaRPr lang="ru-RU" altLang="en-US"/>
          </a:p>
        </p:txBody>
      </p:sp>
      <p:sp>
        <p:nvSpPr>
          <p:cNvPr id="3" name="Замещающее содержимое 2"/>
          <p:cNvSpPr>
            <a:spLocks noGrp="1"/>
          </p:cNvSpPr>
          <p:nvPr>
            <p:ph idx="1"/>
          </p:nvPr>
        </p:nvSpPr>
        <p:spPr/>
        <p:txBody>
          <a:bodyPr>
            <a:normAutofit lnSpcReduction="20000"/>
          </a:bodyPr>
          <a:p>
            <a:pPr marL="0" indent="0">
              <a:buNone/>
            </a:pPr>
            <a:r>
              <a:rPr lang="ru-RU" altLang="en-US"/>
              <a:t>  </a:t>
            </a:r>
            <a:r>
              <a:rPr lang="ru-RU" altLang="en-US" b="1">
                <a:latin typeface="Times New Roman" panose="02020603050405020304" pitchFamily="18" charset="0"/>
                <a:cs typeface="Times New Roman" panose="02020603050405020304" pitchFamily="18" charset="0"/>
              </a:rPr>
              <a:t>Вкус и букет игристых вин формируются:</a:t>
            </a:r>
            <a:endParaRPr lang="ru-RU" altLang="en-US">
              <a:latin typeface="Times New Roman" panose="02020603050405020304" pitchFamily="18" charset="0"/>
              <a:cs typeface="Times New Roman" panose="02020603050405020304" pitchFamily="18" charset="0"/>
            </a:endParaRPr>
          </a:p>
          <a:p>
            <a:pPr marL="0" indent="0">
              <a:buNone/>
            </a:pPr>
            <a:r>
              <a:rPr lang="ru-RU" altLang="en-US">
                <a:latin typeface="Times New Roman" panose="02020603050405020304" pitchFamily="18" charset="0"/>
                <a:cs typeface="Times New Roman" panose="02020603050405020304" pitchFamily="18" charset="0"/>
              </a:rPr>
              <a:t>- в результате комплекса биохимических процессов, протекающих во время вторичного брожения (</a:t>
            </a:r>
            <a:r>
              <a:rPr lang="ru-RU" altLang="en-US">
                <a:latin typeface="Times New Roman" panose="02020603050405020304" pitchFamily="18" charset="0"/>
                <a:cs typeface="Times New Roman" panose="02020603050405020304" pitchFamily="18" charset="0"/>
                <a:sym typeface="+mn-ea"/>
              </a:rPr>
              <a:t>проводится за счет сахара винограда, сахарозы, введенной в виноматериал в виде ликера);</a:t>
            </a:r>
            <a:endParaRPr lang="ru-RU" altLang="en-US">
              <a:latin typeface="Times New Roman" panose="02020603050405020304" pitchFamily="18" charset="0"/>
              <a:cs typeface="Times New Roman" panose="02020603050405020304" pitchFamily="18" charset="0"/>
            </a:endParaRPr>
          </a:p>
          <a:p>
            <a:pPr marL="0" indent="0">
              <a:buNone/>
            </a:pPr>
            <a:r>
              <a:rPr lang="ru-RU" altLang="en-US">
                <a:latin typeface="Times New Roman" panose="02020603050405020304" pitchFamily="18" charset="0"/>
                <a:cs typeface="Times New Roman" panose="02020603050405020304" pitchFamily="18" charset="0"/>
              </a:rPr>
              <a:t>-и последующей выдержки вина при участии винных дрожжей и их ферментов. </a:t>
            </a:r>
            <a:endParaRPr lang="ru-RU" altLang="en-US">
              <a:latin typeface="Times New Roman" panose="02020603050405020304" pitchFamily="18" charset="0"/>
              <a:cs typeface="Times New Roman" panose="02020603050405020304" pitchFamily="18" charset="0"/>
            </a:endParaRPr>
          </a:p>
          <a:p>
            <a:pPr marL="0" indent="0">
              <a:buNone/>
            </a:pPr>
            <a:r>
              <a:rPr lang="ru-RU" altLang="en-US">
                <a:latin typeface="Times New Roman" panose="02020603050405020304" pitchFamily="18" charset="0"/>
                <a:cs typeface="Times New Roman" panose="02020603050405020304" pitchFamily="18" charset="0"/>
              </a:rPr>
              <a:t> </a:t>
            </a:r>
            <a:endParaRPr lang="ru-RU" altLang="en-US">
              <a:latin typeface="Times New Roman" panose="02020603050405020304" pitchFamily="18" charset="0"/>
              <a:cs typeface="Times New Roman" panose="02020603050405020304" pitchFamily="18" charset="0"/>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a:p>
            <a:endParaRPr lang="ru-RU" altLang="en-US"/>
          </a:p>
        </p:txBody>
      </p:sp>
      <p:sp>
        <p:nvSpPr>
          <p:cNvPr id="3" name="Замещающее содержимое 2"/>
          <p:cNvSpPr>
            <a:spLocks noGrp="1"/>
          </p:cNvSpPr>
          <p:nvPr>
            <p:ph idx="1"/>
          </p:nvPr>
        </p:nvSpPr>
        <p:spPr/>
        <p:txBody>
          <a:bodyPr/>
          <a:p>
            <a:pPr marL="0" indent="0">
              <a:buNone/>
            </a:pPr>
            <a:r>
              <a:rPr lang="ru-RU" altLang="en-US"/>
              <a:t>   </a:t>
            </a:r>
            <a:r>
              <a:rPr lang="ru-RU" altLang="en-US">
                <a:latin typeface="Times New Roman" panose="02020603050405020304" pitchFamily="18" charset="0"/>
                <a:cs typeface="Times New Roman" panose="02020603050405020304" pitchFamily="18" charset="0"/>
              </a:rPr>
              <a:t>Искусственное газирование не позволяет получать вина, идентичные по качеству жемчужным. </a:t>
            </a:r>
            <a:endParaRPr lang="ru-RU" altLang="en-US">
              <a:latin typeface="Times New Roman" panose="02020603050405020304" pitchFamily="18" charset="0"/>
              <a:cs typeface="Times New Roman" panose="02020603050405020304" pitchFamily="18" charset="0"/>
            </a:endParaRPr>
          </a:p>
          <a:p>
            <a:pPr marL="0" indent="0">
              <a:buNone/>
            </a:pPr>
            <a:r>
              <a:rPr lang="ru-RU" altLang="en-US">
                <a:latin typeface="Times New Roman" panose="02020603050405020304" pitchFamily="18" charset="0"/>
                <a:cs typeface="Times New Roman" panose="02020603050405020304" pitchFamily="18" charset="0"/>
              </a:rPr>
              <a:t>   Эти вина проявляют менее высокие игристые и пенистые свойства и носят название «импрегнированных».</a:t>
            </a:r>
            <a:endParaRPr lang="ru-RU" altLang="en-US">
              <a:latin typeface="Times New Roman" panose="02020603050405020304" pitchFamily="18" charset="0"/>
              <a:cs typeface="Times New Roman" panose="02020603050405020304" pitchFamily="18" charset="0"/>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a:p>
            <a:endParaRPr lang="ru-RU" altLang="en-US"/>
          </a:p>
        </p:txBody>
      </p:sp>
      <p:sp>
        <p:nvSpPr>
          <p:cNvPr id="3" name="Замещающее содержимое 2"/>
          <p:cNvSpPr>
            <a:spLocks noGrp="1"/>
          </p:cNvSpPr>
          <p:nvPr>
            <p:ph idx="1"/>
          </p:nvPr>
        </p:nvSpPr>
        <p:spPr/>
        <p:txBody>
          <a:bodyPr>
            <a:normAutofit fontScale="70000"/>
          </a:bodyPr>
          <a:p>
            <a:pPr marL="0" indent="0">
              <a:buNone/>
            </a:pPr>
            <a:r>
              <a:rPr lang="ru-RU" altLang="en-US"/>
              <a:t> </a:t>
            </a:r>
            <a:r>
              <a:rPr lang="ru-RU" altLang="en-US">
                <a:latin typeface="Times New Roman" panose="02020603050405020304" pitchFamily="18" charset="0"/>
                <a:cs typeface="Times New Roman" panose="02020603050405020304" pitchFamily="18" charset="0"/>
              </a:rPr>
              <a:t>  Во Франции в последние годы производятся покалывающие искристые вина (vins petillants) с пониженным содержанием спирта (1-3% об.), которые пользуются высоким спросом. </a:t>
            </a:r>
            <a:endParaRPr lang="ru-RU" altLang="en-US">
              <a:latin typeface="Times New Roman" panose="02020603050405020304" pitchFamily="18" charset="0"/>
              <a:cs typeface="Times New Roman" panose="02020603050405020304" pitchFamily="18" charset="0"/>
            </a:endParaRPr>
          </a:p>
          <a:p>
            <a:pPr marL="0" indent="0">
              <a:buNone/>
            </a:pPr>
            <a:r>
              <a:rPr lang="ru-RU" altLang="en-US">
                <a:latin typeface="Times New Roman" panose="02020603050405020304" pitchFamily="18" charset="0"/>
                <a:cs typeface="Times New Roman" panose="02020603050405020304" pitchFamily="18" charset="0"/>
              </a:rPr>
              <a:t>   Их технология предусматривает:</a:t>
            </a:r>
            <a:endParaRPr lang="ru-RU" altLang="en-US">
              <a:latin typeface="Times New Roman" panose="02020603050405020304" pitchFamily="18" charset="0"/>
              <a:cs typeface="Times New Roman" panose="02020603050405020304" pitchFamily="18" charset="0"/>
            </a:endParaRPr>
          </a:p>
          <a:p>
            <a:pPr marL="0" indent="0">
              <a:buNone/>
            </a:pPr>
            <a:r>
              <a:rPr lang="ru-RU" altLang="en-US">
                <a:latin typeface="Times New Roman" panose="02020603050405020304" pitchFamily="18" charset="0"/>
                <a:cs typeface="Times New Roman" panose="02020603050405020304" pitchFamily="18" charset="0"/>
              </a:rPr>
              <a:t>- легкое подбраживание виноградного осветленного сусла до накопления спирта не более 3% об. в герметичных резервуарах или бутылках, </a:t>
            </a:r>
            <a:endParaRPr lang="ru-RU" altLang="en-US">
              <a:latin typeface="Times New Roman" panose="02020603050405020304" pitchFamily="18" charset="0"/>
              <a:cs typeface="Times New Roman" panose="02020603050405020304" pitchFamily="18" charset="0"/>
            </a:endParaRPr>
          </a:p>
          <a:p>
            <a:pPr marL="0" indent="0">
              <a:buNone/>
            </a:pPr>
            <a:r>
              <a:rPr lang="ru-RU" altLang="en-US">
                <a:latin typeface="Times New Roman" panose="02020603050405020304" pitchFamily="18" charset="0"/>
                <a:cs typeface="Times New Roman" panose="02020603050405020304" pitchFamily="18" charset="0"/>
              </a:rPr>
              <a:t>-последующее глубокое охлаждение (минус 3-5</a:t>
            </a:r>
            <a:r>
              <a:rPr lang="ru-RU" altLang="en-US" baseline="30000">
                <a:latin typeface="Times New Roman" panose="02020603050405020304" pitchFamily="18" charset="0"/>
                <a:cs typeface="Times New Roman" panose="02020603050405020304" pitchFamily="18" charset="0"/>
              </a:rPr>
              <a:t>o</a:t>
            </a:r>
            <a:r>
              <a:rPr lang="ru-RU" altLang="en-US">
                <a:latin typeface="Times New Roman" panose="02020603050405020304" pitchFamily="18" charset="0"/>
                <a:cs typeface="Times New Roman" panose="02020603050405020304" pitchFamily="18" charset="0"/>
              </a:rPr>
              <a:t>С),</a:t>
            </a:r>
            <a:endParaRPr lang="ru-RU" altLang="en-US">
              <a:latin typeface="Times New Roman" panose="02020603050405020304" pitchFamily="18" charset="0"/>
              <a:cs typeface="Times New Roman" panose="02020603050405020304" pitchFamily="18" charset="0"/>
            </a:endParaRPr>
          </a:p>
          <a:p>
            <a:pPr marL="0" indent="0">
              <a:buNone/>
            </a:pPr>
            <a:r>
              <a:rPr lang="ru-RU" altLang="en-US">
                <a:latin typeface="Times New Roman" panose="02020603050405020304" pitchFamily="18" charset="0"/>
                <a:cs typeface="Times New Roman" panose="02020603050405020304" pitchFamily="18" charset="0"/>
              </a:rPr>
              <a:t>- стерильную фильтрацию </a:t>
            </a:r>
            <a:endParaRPr lang="ru-RU" altLang="en-US">
              <a:latin typeface="Times New Roman" panose="02020603050405020304" pitchFamily="18" charset="0"/>
              <a:cs typeface="Times New Roman" panose="02020603050405020304" pitchFamily="18" charset="0"/>
            </a:endParaRPr>
          </a:p>
          <a:p>
            <a:pPr marL="0" indent="0">
              <a:buNone/>
            </a:pPr>
            <a:r>
              <a:rPr lang="ru-RU" altLang="en-US">
                <a:latin typeface="Times New Roman" panose="02020603050405020304" pitchFamily="18" charset="0"/>
                <a:cs typeface="Times New Roman" panose="02020603050405020304" pitchFamily="18" charset="0"/>
              </a:rPr>
              <a:t>- розлив.</a:t>
            </a:r>
            <a:endParaRPr lang="ru-RU" altLang="en-US">
              <a:latin typeface="Times New Roman" panose="02020603050405020304" pitchFamily="18" charset="0"/>
              <a:cs typeface="Times New Roman" panose="02020603050405020304" pitchFamily="18" charset="0"/>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42852"/>
            <a:ext cx="8229600" cy="571504"/>
          </a:xfrm>
        </p:spPr>
        <p:txBody>
          <a:bodyPr>
            <a:normAutofit fontScale="90000"/>
          </a:bodyPr>
          <a:lstStyle/>
          <a:p>
            <a:r>
              <a:rPr lang="ru-RU" sz="3200" b="1" dirty="0" smtClean="0">
                <a:latin typeface="Times New Roman" panose="02020603050405020304" pitchFamily="18" charset="0"/>
                <a:cs typeface="Times New Roman" panose="02020603050405020304" pitchFamily="18" charset="0"/>
              </a:rPr>
              <a:t>Районы производства и марки жемчужных вин</a:t>
            </a:r>
            <a:endParaRPr lang="ru-RU" sz="3200" b="1" dirty="0" smtClean="0">
              <a:latin typeface="Times New Roman" panose="02020603050405020304" pitchFamily="18" charset="0"/>
              <a:cs typeface="Times New Roman" panose="02020603050405020304" pitchFamily="18" charset="0"/>
            </a:endParaRPr>
          </a:p>
        </p:txBody>
      </p:sp>
      <p:graphicFrame>
        <p:nvGraphicFramePr>
          <p:cNvPr id="8" name="Содержимое 7"/>
          <p:cNvGraphicFramePr>
            <a:graphicFrameLocks noGrp="1"/>
          </p:cNvGraphicFramePr>
          <p:nvPr>
            <p:ph idx="1"/>
          </p:nvPr>
        </p:nvGraphicFramePr>
        <p:xfrm>
          <a:off x="285720" y="714356"/>
          <a:ext cx="8572560" cy="5929354"/>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Содержимое 7"/>
          <p:cNvGraphicFramePr>
            <a:graphicFrameLocks noGrp="1"/>
          </p:cNvGraphicFramePr>
          <p:nvPr>
            <p:ph idx="1"/>
          </p:nvPr>
        </p:nvGraphicFramePr>
        <p:xfrm>
          <a:off x="285720" y="357166"/>
          <a:ext cx="8572560" cy="4286280"/>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pic>
        <p:nvPicPr>
          <p:cNvPr id="2050" name="Picture 2" descr="C:\Users\User\Desktop\Сосюра\УЧЕБНАЯ РАБОТА\УМК\УМК технология отрасли\презентации\фото Жемчужные вина\1361523581_germany.gif"/>
          <p:cNvPicPr>
            <a:picLocks noChangeAspect="1" noChangeArrowheads="1"/>
          </p:cNvPicPr>
          <p:nvPr/>
        </p:nvPicPr>
        <p:blipFill>
          <a:blip r:embed="rId6"/>
          <a:srcRect/>
          <a:stretch>
            <a:fillRect/>
          </a:stretch>
        </p:blipFill>
        <p:spPr bwMode="auto">
          <a:xfrm>
            <a:off x="3286116" y="4714884"/>
            <a:ext cx="2620434" cy="2000264"/>
          </a:xfrm>
          <a:prstGeom prst="rect">
            <a:avLst/>
          </a:prstGeom>
          <a:noFill/>
        </p:spPr>
      </p:pic>
      <p:pic>
        <p:nvPicPr>
          <p:cNvPr id="2051" name="Picture 3" descr="C:\Users\User\Desktop\Сосюра\УЧЕБНАЯ РАБОТА\УМК\УМК технология отрасли\презентации\фото Жемчужные вина\Francia1.jpg"/>
          <p:cNvPicPr>
            <a:picLocks noChangeAspect="1" noChangeArrowheads="1"/>
          </p:cNvPicPr>
          <p:nvPr/>
        </p:nvPicPr>
        <p:blipFill>
          <a:blip r:embed="rId7"/>
          <a:srcRect b="3493"/>
          <a:stretch>
            <a:fillRect/>
          </a:stretch>
        </p:blipFill>
        <p:spPr bwMode="auto">
          <a:xfrm>
            <a:off x="285721" y="4714884"/>
            <a:ext cx="2286016" cy="2000264"/>
          </a:xfrm>
          <a:prstGeom prst="rect">
            <a:avLst/>
          </a:prstGeom>
          <a:noFill/>
        </p:spPr>
      </p:pic>
      <p:pic>
        <p:nvPicPr>
          <p:cNvPr id="2052" name="Picture 4" descr="C:\Users\User\Desktop\Сосюра\УЧЕБНАЯ РАБОТА\УМК\УМК технология отрасли\презентации\фото Жемчужные вина\Italia1.jpg"/>
          <p:cNvPicPr>
            <a:picLocks noChangeAspect="1" noChangeArrowheads="1"/>
          </p:cNvPicPr>
          <p:nvPr/>
        </p:nvPicPr>
        <p:blipFill>
          <a:blip r:embed="rId8"/>
          <a:srcRect/>
          <a:stretch>
            <a:fillRect/>
          </a:stretch>
        </p:blipFill>
        <p:spPr bwMode="auto">
          <a:xfrm>
            <a:off x="285720" y="1928802"/>
            <a:ext cx="3429024" cy="2169072"/>
          </a:xfrm>
          <a:prstGeom prst="rect">
            <a:avLst/>
          </a:prstGeom>
          <a:noFill/>
        </p:spPr>
      </p:pic>
      <p:pic>
        <p:nvPicPr>
          <p:cNvPr id="1026" name="Picture 2" descr="C:\Users\User\Desktop\Сосюра\УЧЕБНАЯ РАБОТА\УМК\УМК технология отрасли\презентации\фото Жемчужные вина\Avstralia1.jpg"/>
          <p:cNvPicPr>
            <a:picLocks noChangeAspect="1" noChangeArrowheads="1"/>
          </p:cNvPicPr>
          <p:nvPr/>
        </p:nvPicPr>
        <p:blipFill>
          <a:blip r:embed="rId9"/>
          <a:srcRect/>
          <a:stretch>
            <a:fillRect/>
          </a:stretch>
        </p:blipFill>
        <p:spPr bwMode="auto">
          <a:xfrm>
            <a:off x="6572264" y="4714884"/>
            <a:ext cx="2214578" cy="2011575"/>
          </a:xfrm>
          <a:prstGeom prst="rect">
            <a:avLst/>
          </a:prstGeom>
          <a:noFill/>
        </p:spPr>
      </p:pic>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Содержимое 7"/>
          <p:cNvGraphicFramePr>
            <a:graphicFrameLocks noGrp="1"/>
          </p:cNvGraphicFramePr>
          <p:nvPr>
            <p:ph idx="1"/>
          </p:nvPr>
        </p:nvGraphicFramePr>
        <p:xfrm>
          <a:off x="285720" y="357166"/>
          <a:ext cx="8572560" cy="3071834"/>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graphicFrame>
        <p:nvGraphicFramePr>
          <p:cNvPr id="4" name="Содержимое 7"/>
          <p:cNvGraphicFramePr/>
          <p:nvPr/>
        </p:nvGraphicFramePr>
        <p:xfrm>
          <a:off x="357158" y="4000504"/>
          <a:ext cx="8572560" cy="2643206"/>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pic>
        <p:nvPicPr>
          <p:cNvPr id="2050" name="Picture 2" descr="C:\Users\User\Desktop\Сосюра\УЧЕБНАЯ РАБОТА\УМК\УМК технология отрасли\презентации\фото Жемчужные вина\275768.png"/>
          <p:cNvPicPr>
            <a:picLocks noChangeAspect="1" noChangeArrowheads="1"/>
          </p:cNvPicPr>
          <p:nvPr/>
        </p:nvPicPr>
        <p:blipFill>
          <a:blip r:embed="rId11"/>
          <a:srcRect l="23999" r="28001"/>
          <a:stretch>
            <a:fillRect/>
          </a:stretch>
        </p:blipFill>
        <p:spPr bwMode="auto">
          <a:xfrm>
            <a:off x="285720" y="1571612"/>
            <a:ext cx="1143008" cy="2381250"/>
          </a:xfrm>
          <a:prstGeom prst="rect">
            <a:avLst/>
          </a:prstGeom>
          <a:noFill/>
        </p:spPr>
      </p:pic>
      <p:pic>
        <p:nvPicPr>
          <p:cNvPr id="2051" name="Picture 3" descr="C:\Users\User\Desktop\Сосюра\УЧЕБНАЯ РАБОТА\УМК\УМК технология отрасли\презентации\фото Жемчужные вина\image038.jpg"/>
          <p:cNvPicPr>
            <a:picLocks noChangeAspect="1" noChangeArrowheads="1"/>
          </p:cNvPicPr>
          <p:nvPr/>
        </p:nvPicPr>
        <p:blipFill>
          <a:blip r:embed="rId12"/>
          <a:srcRect l="15789" r="5263"/>
          <a:stretch>
            <a:fillRect/>
          </a:stretch>
        </p:blipFill>
        <p:spPr bwMode="auto">
          <a:xfrm>
            <a:off x="1500166" y="1571612"/>
            <a:ext cx="1071570" cy="2392002"/>
          </a:xfrm>
          <a:prstGeom prst="rect">
            <a:avLst/>
          </a:prstGeom>
          <a:noFill/>
        </p:spPr>
      </p:pic>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14282" y="214290"/>
            <a:ext cx="8715436" cy="4143404"/>
          </a:xfrm>
        </p:spPr>
        <p:txBody>
          <a:bodyPr>
            <a:noAutofit/>
          </a:bodyPr>
          <a:lstStyle/>
          <a:p>
            <a:pPr>
              <a:spcBef>
                <a:spcPts val="0"/>
              </a:spcBef>
              <a:buNone/>
            </a:pPr>
            <a:r>
              <a:rPr lang="ru-RU" sz="2400" b="1" dirty="0" smtClean="0">
                <a:latin typeface="Times New Roman" panose="02020603050405020304" pitchFamily="18" charset="0"/>
                <a:cs typeface="Times New Roman" panose="02020603050405020304" pitchFamily="18" charset="0"/>
              </a:rPr>
              <a:t>В России:</a:t>
            </a:r>
            <a:endParaRPr lang="ru-RU" sz="2400" b="1" dirty="0" smtClean="0">
              <a:latin typeface="Times New Roman" panose="02020603050405020304" pitchFamily="18" charset="0"/>
              <a:cs typeface="Times New Roman" panose="02020603050405020304" pitchFamily="18" charset="0"/>
            </a:endParaRPr>
          </a:p>
          <a:p>
            <a:pPr>
              <a:spcBef>
                <a:spcPts val="0"/>
              </a:spcBef>
            </a:pPr>
            <a:r>
              <a:rPr lang="ru-RU" sz="2400" b="1" dirty="0" smtClean="0">
                <a:latin typeface="Times New Roman" panose="02020603050405020304" pitchFamily="18" charset="0"/>
                <a:cs typeface="Times New Roman" panose="02020603050405020304" pitchFamily="18" charset="0"/>
              </a:rPr>
              <a:t>Белая невеста</a:t>
            </a:r>
            <a:r>
              <a:rPr lang="ru-RU" sz="2400" dirty="0" smtClean="0">
                <a:latin typeface="Times New Roman" panose="02020603050405020304" pitchFamily="18" charset="0"/>
                <a:cs typeface="Times New Roman" panose="02020603050405020304" pitchFamily="18" charset="0"/>
              </a:rPr>
              <a:t> (Геленджик); </a:t>
            </a:r>
            <a:r>
              <a:rPr lang="ru-RU" sz="2400" b="1" dirty="0" smtClean="0">
                <a:latin typeface="Times New Roman" panose="02020603050405020304" pitchFamily="18" charset="0"/>
                <a:cs typeface="Times New Roman" panose="02020603050405020304" pitchFamily="18" charset="0"/>
              </a:rPr>
              <a:t>Жемчужное</a:t>
            </a:r>
            <a:r>
              <a:rPr lang="ru-RU" sz="2400" dirty="0" smtClean="0">
                <a:latin typeface="Times New Roman" panose="02020603050405020304" pitchFamily="18" charset="0"/>
                <a:cs typeface="Times New Roman" panose="02020603050405020304" pitchFamily="18" charset="0"/>
              </a:rPr>
              <a:t> (</a:t>
            </a:r>
            <a:r>
              <a:rPr lang="ru-RU" sz="2400" dirty="0" err="1" smtClean="0">
                <a:latin typeface="Times New Roman" panose="02020603050405020304" pitchFamily="18" charset="0"/>
                <a:cs typeface="Times New Roman" panose="02020603050405020304" pitchFamily="18" charset="0"/>
              </a:rPr>
              <a:t>Саук-Дере</a:t>
            </a:r>
            <a:r>
              <a:rPr lang="ru-RU" sz="2400" dirty="0" smtClean="0">
                <a:latin typeface="Times New Roman" panose="02020603050405020304" pitchFamily="18" charset="0"/>
                <a:cs typeface="Times New Roman" panose="02020603050405020304" pitchFamily="18" charset="0"/>
              </a:rPr>
              <a:t>); </a:t>
            </a:r>
            <a:r>
              <a:rPr lang="ru-RU" sz="2400" b="1" dirty="0" smtClean="0">
                <a:latin typeface="Times New Roman" panose="02020603050405020304" pitchFamily="18" charset="0"/>
                <a:cs typeface="Times New Roman" panose="02020603050405020304" pitchFamily="18" charset="0"/>
              </a:rPr>
              <a:t>Курортный роман</a:t>
            </a:r>
            <a:r>
              <a:rPr lang="ru-RU" sz="2400" dirty="0" smtClean="0">
                <a:latin typeface="Times New Roman" panose="02020603050405020304" pitchFamily="18" charset="0"/>
                <a:cs typeface="Times New Roman" panose="02020603050405020304" pitchFamily="18" charset="0"/>
              </a:rPr>
              <a:t> (Минводы); </a:t>
            </a:r>
            <a:r>
              <a:rPr lang="ru-RU" sz="2400" b="1" dirty="0" smtClean="0">
                <a:latin typeface="Times New Roman" panose="02020603050405020304" pitchFamily="18" charset="0"/>
                <a:cs typeface="Times New Roman" panose="02020603050405020304" pitchFamily="18" charset="0"/>
              </a:rPr>
              <a:t>Клуб солнечной лозы</a:t>
            </a:r>
            <a:r>
              <a:rPr lang="ru-RU" sz="2400" dirty="0" smtClean="0">
                <a:latin typeface="Times New Roman" panose="02020603050405020304" pitchFamily="18" charset="0"/>
                <a:cs typeface="Times New Roman" panose="02020603050405020304" pitchFamily="18" charset="0"/>
              </a:rPr>
              <a:t> с мускатным ароматом (Тольятти); розовое вино </a:t>
            </a:r>
            <a:r>
              <a:rPr lang="ru-RU" sz="2400" b="1" dirty="0" smtClean="0">
                <a:latin typeface="Times New Roman" panose="02020603050405020304" pitchFamily="18" charset="0"/>
                <a:cs typeface="Times New Roman" panose="02020603050405020304" pitchFamily="18" charset="0"/>
              </a:rPr>
              <a:t>Братское</a:t>
            </a:r>
            <a:r>
              <a:rPr lang="ru-RU" sz="2400" dirty="0" smtClean="0">
                <a:latin typeface="Times New Roman" panose="02020603050405020304" pitchFamily="18" charset="0"/>
                <a:cs typeface="Times New Roman" panose="02020603050405020304" pitchFamily="18" charset="0"/>
              </a:rPr>
              <a:t> (Братск).</a:t>
            </a:r>
            <a:endParaRPr lang="ru-RU" sz="2400" dirty="0" smtClean="0">
              <a:latin typeface="Times New Roman" panose="02020603050405020304" pitchFamily="18" charset="0"/>
              <a:cs typeface="Times New Roman" panose="02020603050405020304" pitchFamily="18" charset="0"/>
            </a:endParaRPr>
          </a:p>
          <a:p>
            <a:pPr>
              <a:spcBef>
                <a:spcPts val="0"/>
              </a:spcBef>
              <a:buNone/>
            </a:pPr>
            <a:r>
              <a:rPr lang="ru-RU" sz="2400" b="1" dirty="0" smtClean="0">
                <a:latin typeface="Times New Roman" panose="02020603050405020304" pitchFamily="18" charset="0"/>
                <a:cs typeface="Times New Roman" panose="02020603050405020304" pitchFamily="18" charset="0"/>
              </a:rPr>
              <a:t>В Украине:</a:t>
            </a:r>
            <a:endParaRPr lang="ru-RU" sz="2400" b="1" dirty="0" smtClean="0">
              <a:latin typeface="Times New Roman" panose="02020603050405020304" pitchFamily="18" charset="0"/>
              <a:cs typeface="Times New Roman" panose="02020603050405020304" pitchFamily="18" charset="0"/>
            </a:endParaRPr>
          </a:p>
          <a:p>
            <a:pPr>
              <a:spcBef>
                <a:spcPts val="0"/>
              </a:spcBef>
            </a:pPr>
            <a:r>
              <a:rPr lang="ru-RU" sz="2400" dirty="0" smtClean="0">
                <a:latin typeface="Times New Roman" panose="02020603050405020304" pitchFamily="18" charset="0"/>
                <a:cs typeface="Times New Roman" panose="02020603050405020304" pitchFamily="18" charset="0"/>
              </a:rPr>
              <a:t>Лето; Времена года; Одесское искристое; Советское искристое; Старо арка; </a:t>
            </a:r>
            <a:r>
              <a:rPr lang="ru-RU" sz="2400" dirty="0" err="1" smtClean="0">
                <a:latin typeface="Times New Roman" panose="02020603050405020304" pitchFamily="18" charset="0"/>
                <a:cs typeface="Times New Roman" panose="02020603050405020304" pitchFamily="18" charset="0"/>
              </a:rPr>
              <a:t>Черноморська</a:t>
            </a:r>
            <a:r>
              <a:rPr lang="ru-RU" sz="2400" dirty="0" smtClean="0">
                <a:latin typeface="Times New Roman" panose="02020603050405020304" pitchFamily="18" charset="0"/>
                <a:cs typeface="Times New Roman" panose="02020603050405020304" pitchFamily="18" charset="0"/>
              </a:rPr>
              <a:t> </a:t>
            </a:r>
            <a:r>
              <a:rPr lang="ru-RU" sz="2400" dirty="0" err="1" smtClean="0">
                <a:latin typeface="Times New Roman" panose="02020603050405020304" pitchFamily="18" charset="0"/>
                <a:cs typeface="Times New Roman" panose="02020603050405020304" pitchFamily="18" charset="0"/>
              </a:rPr>
              <a:t>перлина</a:t>
            </a:r>
            <a:r>
              <a:rPr lang="ru-RU" sz="2400" dirty="0" smtClean="0">
                <a:latin typeface="Times New Roman" panose="02020603050405020304" pitchFamily="18" charset="0"/>
                <a:cs typeface="Times New Roman" panose="02020603050405020304" pitchFamily="18" charset="0"/>
              </a:rPr>
              <a:t> (белое и розовое).</a:t>
            </a:r>
            <a:endParaRPr lang="ru-RU" sz="2400" dirty="0" smtClean="0">
              <a:latin typeface="Times New Roman" panose="02020603050405020304" pitchFamily="18" charset="0"/>
              <a:cs typeface="Times New Roman" panose="02020603050405020304" pitchFamily="18" charset="0"/>
            </a:endParaRPr>
          </a:p>
          <a:p>
            <a:pPr>
              <a:spcBef>
                <a:spcPts val="0"/>
              </a:spcBef>
              <a:buNone/>
            </a:pPr>
            <a:r>
              <a:rPr lang="ru-RU" sz="2400" b="1" dirty="0" smtClean="0">
                <a:latin typeface="Times New Roman" panose="02020603050405020304" pitchFamily="18" charset="0"/>
                <a:cs typeface="Times New Roman" panose="02020603050405020304" pitchFamily="18" charset="0"/>
              </a:rPr>
              <a:t>В  Казахстане:</a:t>
            </a:r>
            <a:endParaRPr lang="ru-RU" sz="2400" b="1" dirty="0" smtClean="0">
              <a:latin typeface="Times New Roman" panose="02020603050405020304" pitchFamily="18" charset="0"/>
              <a:cs typeface="Times New Roman" panose="02020603050405020304" pitchFamily="18" charset="0"/>
            </a:endParaRPr>
          </a:p>
          <a:p>
            <a:pPr>
              <a:spcBef>
                <a:spcPts val="0"/>
              </a:spcBef>
            </a:pPr>
            <a:r>
              <a:rPr lang="ru-RU" sz="2400" dirty="0" smtClean="0">
                <a:latin typeface="Times New Roman" panose="02020603050405020304" pitchFamily="18" charset="0"/>
                <a:cs typeface="Times New Roman" panose="02020603050405020304" pitchFamily="18" charset="0"/>
              </a:rPr>
              <a:t>Утренняя роса.</a:t>
            </a:r>
            <a:endParaRPr lang="ru-RU" sz="2400" dirty="0">
              <a:latin typeface="Times New Roman" panose="02020603050405020304" pitchFamily="18" charset="0"/>
              <a:cs typeface="Times New Roman" panose="02020603050405020304" pitchFamily="18" charset="0"/>
            </a:endParaRPr>
          </a:p>
        </p:txBody>
      </p:sp>
      <p:pic>
        <p:nvPicPr>
          <p:cNvPr id="3074" name="Picture 2" descr="C:\Users\User\Desktop\Сосюра\УЧЕБНАЯ РАБОТА\УМК\УМК технология отрасли\презентации\фото Жемчужные вина\1389776596_md_big.jpg"/>
          <p:cNvPicPr>
            <a:picLocks noChangeAspect="1" noChangeArrowheads="1"/>
          </p:cNvPicPr>
          <p:nvPr/>
        </p:nvPicPr>
        <p:blipFill>
          <a:blip r:embed="rId1" cstate="print"/>
          <a:srcRect/>
          <a:stretch>
            <a:fillRect/>
          </a:stretch>
        </p:blipFill>
        <p:spPr bwMode="auto">
          <a:xfrm>
            <a:off x="214282" y="4357694"/>
            <a:ext cx="1249876" cy="2286016"/>
          </a:xfrm>
          <a:prstGeom prst="rect">
            <a:avLst/>
          </a:prstGeom>
          <a:noFill/>
        </p:spPr>
      </p:pic>
      <p:pic>
        <p:nvPicPr>
          <p:cNvPr id="3075" name="Picture 3" descr="C:\Users\User\Desktop\Сосюра\УЧЕБНАЯ РАБОТА\УМК\УМК технология отрасли\презентации\фото Жемчужные вина\sun_muskatel_zhemchug.jpg"/>
          <p:cNvPicPr>
            <a:picLocks noChangeAspect="1" noChangeArrowheads="1"/>
          </p:cNvPicPr>
          <p:nvPr/>
        </p:nvPicPr>
        <p:blipFill>
          <a:blip r:embed="rId2" cstate="print"/>
          <a:srcRect l="17691" r="15969"/>
          <a:stretch>
            <a:fillRect/>
          </a:stretch>
        </p:blipFill>
        <p:spPr bwMode="auto">
          <a:xfrm>
            <a:off x="1643042" y="4357694"/>
            <a:ext cx="1071570" cy="2283068"/>
          </a:xfrm>
          <a:prstGeom prst="rect">
            <a:avLst/>
          </a:prstGeom>
          <a:noFill/>
        </p:spPr>
      </p:pic>
      <p:pic>
        <p:nvPicPr>
          <p:cNvPr id="3076" name="Picture 4" descr="C:\Users\User\Desktop\Сосюра\УЧЕБНАЯ РАБОТА\УМК\УМК технология отрасли\презентации\фото Жемчужные вина\1421297.jpeg"/>
          <p:cNvPicPr>
            <a:picLocks noChangeAspect="1" noChangeArrowheads="1"/>
          </p:cNvPicPr>
          <p:nvPr/>
        </p:nvPicPr>
        <p:blipFill>
          <a:blip r:embed="rId3"/>
          <a:srcRect/>
          <a:stretch>
            <a:fillRect/>
          </a:stretch>
        </p:blipFill>
        <p:spPr bwMode="auto">
          <a:xfrm>
            <a:off x="2928926" y="3294415"/>
            <a:ext cx="3000396" cy="3349279"/>
          </a:xfrm>
          <a:prstGeom prst="rect">
            <a:avLst/>
          </a:prstGeom>
          <a:noFill/>
        </p:spPr>
      </p:pic>
      <p:pic>
        <p:nvPicPr>
          <p:cNvPr id="3077" name="Picture 5" descr="C:\Users\User\Desktop\Сосюра\УЧЕБНАЯ РАБОТА\УМК\УМК технология отрасли\презентации\фото Жемчужные вина\134274.jpeg"/>
          <p:cNvPicPr>
            <a:picLocks noChangeAspect="1" noChangeArrowheads="1"/>
          </p:cNvPicPr>
          <p:nvPr/>
        </p:nvPicPr>
        <p:blipFill>
          <a:blip r:embed="rId4"/>
          <a:srcRect l="14815" r="12963"/>
          <a:stretch>
            <a:fillRect/>
          </a:stretch>
        </p:blipFill>
        <p:spPr bwMode="auto">
          <a:xfrm>
            <a:off x="6072198" y="4071942"/>
            <a:ext cx="2786082" cy="2565338"/>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a:p>
            <a:endParaRPr lang="ru-RU" altLang="en-US"/>
          </a:p>
        </p:txBody>
      </p:sp>
      <p:sp>
        <p:nvSpPr>
          <p:cNvPr id="3" name="Замещающее содержимое 2"/>
          <p:cNvSpPr>
            <a:spLocks noGrp="1"/>
          </p:cNvSpPr>
          <p:nvPr>
            <p:ph idx="1"/>
          </p:nvPr>
        </p:nvSpPr>
        <p:spPr/>
        <p:txBody>
          <a:bodyPr>
            <a:normAutofit lnSpcReduction="10000"/>
          </a:bodyPr>
          <a:p>
            <a:pPr marL="0" indent="0">
              <a:buNone/>
            </a:pPr>
            <a:r>
              <a:rPr lang="ru-RU" altLang="en-US"/>
              <a:t>             </a:t>
            </a:r>
            <a:r>
              <a:rPr lang="ru-RU" altLang="en-US" b="1">
                <a:latin typeface="Times New Roman" panose="02020603050405020304" pitchFamily="18" charset="0"/>
                <a:cs typeface="Times New Roman" panose="02020603050405020304" pitchFamily="18" charset="0"/>
              </a:rPr>
              <a:t>Технология игристых вин:</a:t>
            </a:r>
            <a:endParaRPr lang="ru-RU" altLang="en-US">
              <a:latin typeface="Times New Roman" panose="02020603050405020304" pitchFamily="18" charset="0"/>
              <a:cs typeface="Times New Roman" panose="02020603050405020304" pitchFamily="18" charset="0"/>
            </a:endParaRPr>
          </a:p>
          <a:p>
            <a:pPr marL="0" indent="0">
              <a:buNone/>
            </a:pPr>
            <a:r>
              <a:rPr lang="ru-RU" altLang="en-US">
                <a:latin typeface="Times New Roman" panose="02020603050405020304" pitchFamily="18" charset="0"/>
                <a:cs typeface="Times New Roman" panose="02020603050405020304" pitchFamily="18" charset="0"/>
              </a:rPr>
              <a:t>- получаются из специально приготовленных сухих виноматериалов или недобродов при вторичном брожении в герметических сосудах или бутылках в условиях повышающейся концентрации СО</a:t>
            </a:r>
            <a:r>
              <a:rPr lang="ru-RU" altLang="en-US" baseline="-25000">
                <a:latin typeface="Times New Roman" panose="02020603050405020304" pitchFamily="18" charset="0"/>
                <a:cs typeface="Times New Roman" panose="02020603050405020304" pitchFamily="18" charset="0"/>
              </a:rPr>
              <a:t>2</a:t>
            </a:r>
            <a:r>
              <a:rPr lang="ru-RU" altLang="en-US">
                <a:latin typeface="Times New Roman" panose="02020603050405020304" pitchFamily="18" charset="0"/>
                <a:cs typeface="Times New Roman" panose="02020603050405020304" pitchFamily="18" charset="0"/>
              </a:rPr>
              <a:t> в вине и возрастающего давления над вином. </a:t>
            </a:r>
            <a:endParaRPr lang="ru-RU" altLang="en-US">
              <a:latin typeface="Times New Roman" panose="02020603050405020304" pitchFamily="18" charset="0"/>
              <a:cs typeface="Times New Roman" panose="02020603050405020304" pitchFamily="18" charset="0"/>
            </a:endParaRPr>
          </a:p>
          <a:p>
            <a:pPr marL="0" indent="0">
              <a:buNone/>
            </a:pPr>
            <a:r>
              <a:rPr lang="ru-RU" altLang="en-US">
                <a:latin typeface="Times New Roman" panose="02020603050405020304" pitchFamily="18" charset="0"/>
                <a:cs typeface="Times New Roman" panose="02020603050405020304" pitchFamily="18" charset="0"/>
              </a:rPr>
              <a:t>- Таким образом происходит естественное накопление в вине диоксида углерода.</a:t>
            </a:r>
            <a:endParaRPr lang="ru-RU" altLang="en-US">
              <a:latin typeface="Times New Roman" panose="02020603050405020304" pitchFamily="18" charset="0"/>
              <a:cs typeface="Times New Roman" panose="02020603050405020304"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a:normAutofit fontScale="90000"/>
          </a:bodyPr>
          <a:p>
            <a:r>
              <a:rPr lang="ru-RU" altLang="en-US" sz="2665">
                <a:latin typeface="Times New Roman" panose="02020603050405020304" pitchFamily="18" charset="0"/>
                <a:cs typeface="Times New Roman" panose="02020603050405020304" pitchFamily="18" charset="0"/>
              </a:rPr>
              <a:t>Игристые вина в РФ выпускаются в двух основных качественных категорий: общесоюзных марок и специальных марок различных наименований и кондиций </a:t>
            </a:r>
            <a:endParaRPr lang="ru-RU" altLang="en-US" sz="2665">
              <a:latin typeface="Times New Roman" panose="02020603050405020304" pitchFamily="18" charset="0"/>
              <a:cs typeface="Times New Roman" panose="02020603050405020304" pitchFamily="18" charset="0"/>
            </a:endParaRPr>
          </a:p>
        </p:txBody>
      </p:sp>
      <p:pic>
        <p:nvPicPr>
          <p:cNvPr id="4" name="Изображение 1" descr="IMG_256"/>
          <p:cNvPicPr>
            <a:picLocks noChangeAspect="1"/>
          </p:cNvPicPr>
          <p:nvPr>
            <p:ph idx="1"/>
          </p:nvPr>
        </p:nvPicPr>
        <p:blipFill>
          <a:blip r:embed="rId1"/>
          <a:stretch>
            <a:fillRect/>
          </a:stretch>
        </p:blipFill>
        <p:spPr>
          <a:xfrm>
            <a:off x="1385570" y="1809750"/>
            <a:ext cx="6319520" cy="4438015"/>
          </a:xfrm>
          <a:prstGeom prst="rect">
            <a:avLst/>
          </a:prstGeom>
          <a:noFill/>
          <a:ln w="9525">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a:p>
            <a:endParaRPr lang="ru-RU" altLang="en-US"/>
          </a:p>
        </p:txBody>
      </p:sp>
      <p:sp>
        <p:nvSpPr>
          <p:cNvPr id="3" name="Замещающее содержимое 2"/>
          <p:cNvSpPr>
            <a:spLocks noGrp="1"/>
          </p:cNvSpPr>
          <p:nvPr>
            <p:ph idx="1"/>
          </p:nvPr>
        </p:nvSpPr>
        <p:spPr/>
        <p:txBody>
          <a:bodyPr>
            <a:normAutofit fontScale="80000"/>
          </a:bodyPr>
          <a:p>
            <a:pPr marL="0" indent="0">
              <a:buNone/>
            </a:pPr>
            <a:r>
              <a:rPr lang="ru-RU" altLang="en-US" b="1">
                <a:latin typeface="Times New Roman" panose="02020603050405020304" pitchFamily="18" charset="0"/>
                <a:cs typeface="Times New Roman" panose="02020603050405020304" pitchFamily="18" charset="0"/>
              </a:rPr>
              <a:t>Давление СО</a:t>
            </a:r>
            <a:r>
              <a:rPr lang="ru-RU" altLang="en-US" b="1" baseline="-25000">
                <a:latin typeface="Times New Roman" panose="02020603050405020304" pitchFamily="18" charset="0"/>
                <a:cs typeface="Times New Roman" panose="02020603050405020304" pitchFamily="18" charset="0"/>
              </a:rPr>
              <a:t>2</a:t>
            </a:r>
            <a:r>
              <a:rPr lang="ru-RU" altLang="en-US" b="1">
                <a:latin typeface="Times New Roman" panose="02020603050405020304" pitchFamily="18" charset="0"/>
                <a:cs typeface="Times New Roman" panose="02020603050405020304" pitchFamily="18" charset="0"/>
              </a:rPr>
              <a:t> в бутылке с готовым игристым вином (приведенное к температуре 10 °С) должно быть:</a:t>
            </a:r>
            <a:endParaRPr lang="ru-RU" altLang="en-US" b="1">
              <a:latin typeface="Times New Roman" panose="02020603050405020304" pitchFamily="18" charset="0"/>
              <a:cs typeface="Times New Roman" panose="02020603050405020304" pitchFamily="18" charset="0"/>
            </a:endParaRPr>
          </a:p>
          <a:p>
            <a:pPr marL="0" indent="0">
              <a:buNone/>
            </a:pPr>
            <a:r>
              <a:rPr lang="ru-RU" altLang="en-US">
                <a:latin typeface="Times New Roman" panose="02020603050405020304" pitchFamily="18" charset="0"/>
                <a:cs typeface="Times New Roman" panose="02020603050405020304" pitchFamily="18" charset="0"/>
              </a:rPr>
              <a:t>- не менее 150 кПа(килопаскаль); </a:t>
            </a:r>
            <a:endParaRPr lang="ru-RU" altLang="en-US">
              <a:latin typeface="Times New Roman" panose="02020603050405020304" pitchFamily="18" charset="0"/>
              <a:cs typeface="Times New Roman" panose="02020603050405020304" pitchFamily="18" charset="0"/>
            </a:endParaRPr>
          </a:p>
          <a:p>
            <a:pPr marL="0" indent="0">
              <a:buNone/>
            </a:pPr>
            <a:r>
              <a:rPr lang="ru-RU" altLang="en-US">
                <a:latin typeface="Times New Roman" panose="02020603050405020304" pitchFamily="18" charset="0"/>
                <a:cs typeface="Times New Roman" panose="02020603050405020304" pitchFamily="18" charset="0"/>
              </a:rPr>
              <a:t>-содержание летучих кислот (в пересчете на уксусную) - не более 1,2 г/дм</a:t>
            </a:r>
            <a:r>
              <a:rPr lang="ru-RU" altLang="en-US" baseline="30000">
                <a:latin typeface="Times New Roman" panose="02020603050405020304" pitchFamily="18" charset="0"/>
                <a:cs typeface="Times New Roman" panose="02020603050405020304" pitchFamily="18" charset="0"/>
              </a:rPr>
              <a:t>3</a:t>
            </a:r>
            <a:r>
              <a:rPr lang="ru-RU" altLang="en-US">
                <a:latin typeface="Times New Roman" panose="02020603050405020304" pitchFamily="18" charset="0"/>
                <a:cs typeface="Times New Roman" panose="02020603050405020304" pitchFamily="18" charset="0"/>
              </a:rPr>
              <a:t> для всех марок красных и розовых игристых вин, а для белых 1 г/дм</a:t>
            </a:r>
            <a:r>
              <a:rPr lang="ru-RU" altLang="en-US" baseline="30000">
                <a:latin typeface="Times New Roman" panose="02020603050405020304" pitchFamily="18" charset="0"/>
                <a:cs typeface="Times New Roman" panose="02020603050405020304" pitchFamily="18" charset="0"/>
              </a:rPr>
              <a:t>3</a:t>
            </a:r>
            <a:r>
              <a:rPr lang="ru-RU" altLang="en-US">
                <a:latin typeface="Times New Roman" panose="02020603050405020304" pitchFamily="18" charset="0"/>
                <a:cs typeface="Times New Roman" panose="02020603050405020304" pitchFamily="18" charset="0"/>
              </a:rPr>
              <a:t>, </a:t>
            </a:r>
            <a:endParaRPr lang="ru-RU" altLang="en-US">
              <a:latin typeface="Times New Roman" panose="02020603050405020304" pitchFamily="18" charset="0"/>
              <a:cs typeface="Times New Roman" panose="02020603050405020304" pitchFamily="18" charset="0"/>
            </a:endParaRPr>
          </a:p>
          <a:p>
            <a:pPr marL="0" indent="0">
              <a:buNone/>
            </a:pPr>
            <a:r>
              <a:rPr lang="ru-RU" altLang="en-US">
                <a:latin typeface="Times New Roman" panose="02020603050405020304" pitchFamily="18" charset="0"/>
                <a:cs typeface="Times New Roman" panose="02020603050405020304" pitchFamily="18" charset="0"/>
              </a:rPr>
              <a:t>-содержание железа - не более 16 мг/дм</a:t>
            </a:r>
            <a:r>
              <a:rPr lang="ru-RU" altLang="en-US" baseline="30000">
                <a:latin typeface="Times New Roman" panose="02020603050405020304" pitchFamily="18" charset="0"/>
                <a:cs typeface="Times New Roman" panose="02020603050405020304" pitchFamily="18" charset="0"/>
              </a:rPr>
              <a:t>3</a:t>
            </a:r>
            <a:r>
              <a:rPr lang="ru-RU" altLang="en-US">
                <a:latin typeface="Times New Roman" panose="02020603050405020304" pitchFamily="18" charset="0"/>
                <a:cs typeface="Times New Roman" panose="02020603050405020304" pitchFamily="18" charset="0"/>
              </a:rPr>
              <a:t>,</a:t>
            </a:r>
            <a:endParaRPr lang="ru-RU" altLang="en-US">
              <a:latin typeface="Times New Roman" panose="02020603050405020304" pitchFamily="18" charset="0"/>
              <a:cs typeface="Times New Roman" panose="02020603050405020304" pitchFamily="18" charset="0"/>
            </a:endParaRPr>
          </a:p>
          <a:p>
            <a:pPr marL="0" indent="0">
              <a:buNone/>
            </a:pPr>
            <a:r>
              <a:rPr lang="ru-RU" altLang="en-US">
                <a:latin typeface="Times New Roman" panose="02020603050405020304" pitchFamily="18" charset="0"/>
                <a:cs typeface="Times New Roman" panose="02020603050405020304" pitchFamily="18" charset="0"/>
              </a:rPr>
              <a:t>- содержание сернистой кислоты общей - не более 200 мг/дм</a:t>
            </a:r>
            <a:r>
              <a:rPr lang="ru-RU" altLang="en-US" baseline="30000">
                <a:latin typeface="Times New Roman" panose="02020603050405020304" pitchFamily="18" charset="0"/>
                <a:cs typeface="Times New Roman" panose="02020603050405020304" pitchFamily="18" charset="0"/>
              </a:rPr>
              <a:t>3</a:t>
            </a:r>
            <a:r>
              <a:rPr lang="ru-RU" altLang="en-US">
                <a:latin typeface="Times New Roman" panose="02020603050405020304" pitchFamily="18" charset="0"/>
                <a:cs typeface="Times New Roman" panose="02020603050405020304" pitchFamily="18" charset="0"/>
              </a:rPr>
              <a:t>, в том числе свободной - не более 20 мг/дм</a:t>
            </a:r>
            <a:r>
              <a:rPr lang="ru-RU" altLang="en-US" baseline="30000">
                <a:latin typeface="Times New Roman" panose="02020603050405020304" pitchFamily="18" charset="0"/>
                <a:cs typeface="Times New Roman" panose="02020603050405020304" pitchFamily="18" charset="0"/>
              </a:rPr>
              <a:t>3</a:t>
            </a:r>
            <a:r>
              <a:rPr lang="ru-RU" altLang="en-US">
                <a:latin typeface="Times New Roman" panose="02020603050405020304" pitchFamily="18" charset="0"/>
                <a:cs typeface="Times New Roman" panose="02020603050405020304" pitchFamily="18" charset="0"/>
              </a:rPr>
              <a:t>.</a:t>
            </a:r>
            <a:endParaRPr lang="ru-RU" altLang="en-US">
              <a:latin typeface="Times New Roman" panose="02020603050405020304" pitchFamily="18" charset="0"/>
              <a:cs typeface="Times New Roman" panose="02020603050405020304"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a:p>
            <a:endParaRPr lang="ru-RU" altLang="en-US"/>
          </a:p>
        </p:txBody>
      </p:sp>
      <p:sp>
        <p:nvSpPr>
          <p:cNvPr id="3" name="Замещающее содержимое 2"/>
          <p:cNvSpPr>
            <a:spLocks noGrp="1"/>
          </p:cNvSpPr>
          <p:nvPr>
            <p:ph idx="1"/>
          </p:nvPr>
        </p:nvSpPr>
        <p:spPr/>
        <p:txBody>
          <a:bodyPr>
            <a:normAutofit lnSpcReduction="10000"/>
          </a:bodyPr>
          <a:p>
            <a:pPr marL="0" indent="0">
              <a:buNone/>
            </a:pPr>
            <a:r>
              <a:rPr lang="ru-RU" altLang="en-US"/>
              <a:t>  </a:t>
            </a:r>
            <a:r>
              <a:rPr lang="ru-RU" altLang="en-US" b="1"/>
              <a:t> </a:t>
            </a:r>
            <a:r>
              <a:rPr lang="ru-RU" altLang="en-US" b="1">
                <a:latin typeface="Times New Roman" panose="02020603050405020304" pitchFamily="18" charset="0"/>
                <a:cs typeface="Times New Roman" panose="02020603050405020304" pitchFamily="18" charset="0"/>
              </a:rPr>
              <a:t>Шампанские вина характеризуются:</a:t>
            </a:r>
            <a:endParaRPr lang="ru-RU" altLang="en-US">
              <a:latin typeface="Times New Roman" panose="02020603050405020304" pitchFamily="18" charset="0"/>
              <a:cs typeface="Times New Roman" panose="02020603050405020304" pitchFamily="18" charset="0"/>
            </a:endParaRPr>
          </a:p>
          <a:p>
            <a:pPr marL="0" indent="0">
              <a:buNone/>
            </a:pPr>
            <a:r>
              <a:rPr lang="ru-RU" altLang="en-US">
                <a:latin typeface="Times New Roman" panose="02020603050405020304" pitchFamily="18" charset="0"/>
                <a:cs typeface="Times New Roman" panose="02020603050405020304" pitchFamily="18" charset="0"/>
              </a:rPr>
              <a:t>- своеобразием букета и различными вкусовыми качествами, которые создаются в период шампанизации как результат сложных биохимических и физико-химических процессов при низком уровне ОВ-потенциала;</a:t>
            </a:r>
            <a:endParaRPr lang="ru-RU" altLang="en-US">
              <a:latin typeface="Times New Roman" panose="02020603050405020304" pitchFamily="18" charset="0"/>
              <a:cs typeface="Times New Roman" panose="02020603050405020304" pitchFamily="18" charset="0"/>
            </a:endParaRPr>
          </a:p>
          <a:p>
            <a:pPr marL="0" indent="0">
              <a:buNone/>
            </a:pPr>
            <a:r>
              <a:rPr lang="ru-RU" altLang="en-US">
                <a:latin typeface="Times New Roman" panose="02020603050405020304" pitchFamily="18" charset="0"/>
                <a:cs typeface="Times New Roman" panose="02020603050405020304" pitchFamily="18" charset="0"/>
              </a:rPr>
              <a:t>- хорошо выраженные игристые и пенистые свойства.</a:t>
            </a:r>
            <a:endParaRPr lang="ru-RU" altLang="en-US">
              <a:latin typeface="Times New Roman" panose="02020603050405020304" pitchFamily="18" charset="0"/>
              <a:cs typeface="Times New Roman" panose="02020603050405020304"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a:p>
            <a:endParaRPr lang="ru-RU" altLang="en-US"/>
          </a:p>
        </p:txBody>
      </p:sp>
      <p:sp>
        <p:nvSpPr>
          <p:cNvPr id="3" name="Замещающее содержимое 2"/>
          <p:cNvSpPr>
            <a:spLocks noGrp="1"/>
          </p:cNvSpPr>
          <p:nvPr>
            <p:ph idx="1"/>
          </p:nvPr>
        </p:nvSpPr>
        <p:spPr/>
        <p:txBody>
          <a:bodyPr/>
          <a:p>
            <a:pPr marL="0" indent="0" algn="ctr">
              <a:buNone/>
            </a:pPr>
            <a:r>
              <a:rPr lang="ru-RU" altLang="en-US"/>
              <a:t>  </a:t>
            </a:r>
            <a:r>
              <a:rPr lang="ru-RU" altLang="en-US">
                <a:latin typeface="Times New Roman" panose="02020603050405020304" pitchFamily="18" charset="0"/>
                <a:cs typeface="Times New Roman" panose="02020603050405020304" pitchFamily="18" charset="0"/>
              </a:rPr>
              <a:t> </a:t>
            </a:r>
            <a:r>
              <a:rPr lang="ru-RU" altLang="en-US" b="1">
                <a:latin typeface="Times New Roman" panose="02020603050405020304" pitchFamily="18" charset="0"/>
                <a:cs typeface="Times New Roman" panose="02020603050405020304" pitchFamily="18" charset="0"/>
              </a:rPr>
              <a:t>Игристые и шампанские вина </a:t>
            </a:r>
            <a:endParaRPr lang="ru-RU" altLang="en-US" b="1">
              <a:latin typeface="Times New Roman" panose="02020603050405020304" pitchFamily="18" charset="0"/>
              <a:cs typeface="Times New Roman" panose="02020603050405020304" pitchFamily="18" charset="0"/>
            </a:endParaRPr>
          </a:p>
          <a:p>
            <a:pPr marL="0" indent="0" algn="ctr">
              <a:buNone/>
            </a:pPr>
            <a:r>
              <a:rPr lang="ru-RU" altLang="en-US" b="1">
                <a:latin typeface="Times New Roman" panose="02020603050405020304" pitchFamily="18" charset="0"/>
                <a:cs typeface="Times New Roman" panose="02020603050405020304" pitchFamily="18" charset="0"/>
              </a:rPr>
              <a:t>готовят тремя методами:</a:t>
            </a:r>
            <a:endParaRPr lang="ru-RU" altLang="en-US" b="1">
              <a:latin typeface="Times New Roman" panose="02020603050405020304" pitchFamily="18" charset="0"/>
              <a:cs typeface="Times New Roman" panose="02020603050405020304" pitchFamily="18" charset="0"/>
            </a:endParaRPr>
          </a:p>
          <a:p>
            <a:pPr marL="0" indent="0">
              <a:buNone/>
            </a:pPr>
            <a:r>
              <a:rPr lang="ru-RU" altLang="en-US">
                <a:latin typeface="Times New Roman" panose="02020603050405020304" pitchFamily="18" charset="0"/>
                <a:cs typeface="Times New Roman" panose="02020603050405020304" pitchFamily="18" charset="0"/>
              </a:rPr>
              <a:t>1. Бутылочным, </a:t>
            </a:r>
            <a:endParaRPr lang="ru-RU" altLang="en-US">
              <a:latin typeface="Times New Roman" panose="02020603050405020304" pitchFamily="18" charset="0"/>
              <a:cs typeface="Times New Roman" panose="02020603050405020304" pitchFamily="18" charset="0"/>
            </a:endParaRPr>
          </a:p>
          <a:p>
            <a:pPr marL="0" indent="0">
              <a:buNone/>
            </a:pPr>
            <a:r>
              <a:rPr lang="ru-RU" altLang="en-US">
                <a:latin typeface="Times New Roman" panose="02020603050405020304" pitchFamily="18" charset="0"/>
                <a:cs typeface="Times New Roman" panose="02020603050405020304" pitchFamily="18" charset="0"/>
              </a:rPr>
              <a:t>2.Резервуарно-периодическим </a:t>
            </a:r>
            <a:endParaRPr lang="ru-RU" altLang="en-US">
              <a:latin typeface="Times New Roman" panose="02020603050405020304" pitchFamily="18" charset="0"/>
              <a:cs typeface="Times New Roman" panose="02020603050405020304" pitchFamily="18" charset="0"/>
            </a:endParaRPr>
          </a:p>
          <a:p>
            <a:pPr marL="0" indent="0">
              <a:buNone/>
            </a:pPr>
            <a:r>
              <a:rPr lang="ru-RU" altLang="en-US">
                <a:latin typeface="Times New Roman" panose="02020603050405020304" pitchFamily="18" charset="0"/>
                <a:cs typeface="Times New Roman" panose="02020603050405020304" pitchFamily="18" charset="0"/>
              </a:rPr>
              <a:t>3. резервуарно-непрерывным.</a:t>
            </a:r>
            <a:endParaRPr lang="ru-RU" altLang="en-US">
              <a:latin typeface="Times New Roman" panose="02020603050405020304" pitchFamily="18" charset="0"/>
              <a:cs typeface="Times New Roman" panose="02020603050405020304" pitchFamily="18" charset="0"/>
            </a:endParaRPr>
          </a:p>
        </p:txBody>
      </p:sp>
    </p:spTree>
  </p:cSld>
  <p:clrMapOvr>
    <a:masterClrMapping/>
  </p:clrMapOvr>
</p:sld>
</file>

<file path=ppt/theme/theme1.xml><?xml version="1.0" encoding="utf-8"?>
<a:theme xmlns:a="http://schemas.openxmlformats.org/drawingml/2006/main" name="Тема Office">
  <a:themeElements>
    <a:clrScheme name="Техническая">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13277</Words>
  <Application>WPS Presentation</Application>
  <PresentationFormat>Экран (4:3)</PresentationFormat>
  <Paragraphs>201</Paragraphs>
  <Slides>45</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45</vt:i4>
      </vt:variant>
    </vt:vector>
  </HeadingPairs>
  <TitlesOfParts>
    <vt:vector size="54" baseType="lpstr">
      <vt:lpstr>Arial</vt:lpstr>
      <vt:lpstr>SimSun</vt:lpstr>
      <vt:lpstr>Wingdings</vt:lpstr>
      <vt:lpstr>Times New Roman</vt:lpstr>
      <vt:lpstr>Microsoft YaHei</vt:lpstr>
      <vt:lpstr>Arial Unicode MS</vt:lpstr>
      <vt:lpstr>Calibri</vt:lpstr>
      <vt:lpstr>Arial Black</vt:lpstr>
      <vt:lpstr>Тема Office</vt:lpstr>
      <vt:lpstr>ЖЕМЧУЖНЫЕ ВИНА</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Районы производства и марки жемчужных вин</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ПОРТВЕЙН</dc:title>
  <dc:creator>User</dc:creator>
  <cp:lastModifiedBy>Admin</cp:lastModifiedBy>
  <cp:revision>304</cp:revision>
  <dcterms:created xsi:type="dcterms:W3CDTF">2015-09-17T06:09:00Z</dcterms:created>
  <dcterms:modified xsi:type="dcterms:W3CDTF">2021-11-19T08:22:57Z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87FD1BE014C745F1B99CF57100A45C5C</vt:lpwstr>
  </property>
  <property fmtid="{D5CDD505-2E9C-101B-9397-08002B2CF9AE}" pid="3" name="KSOProductBuildVer">
    <vt:lpwstr>1049-11.2.0.10382</vt:lpwstr>
  </property>
</Properties>
</file>